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Helvetica Neue" panose="020B0604020202020204" charset="0"/>
      <p:regular r:id="rId23"/>
      <p:bold r:id="rId24"/>
      <p:italic r:id="rId25"/>
      <p:boldItalic r:id="rId26"/>
    </p:embeddedFont>
    <p:embeddedFont>
      <p:font typeface="Lato" panose="020F0502020204030203"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4215D6-E8E7-4B20-8EC7-9F06381275EF}">
  <a:tblStyle styleId="{DD4215D6-E8E7-4B20-8EC7-9F06381275EF}"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595" autoAdjust="0"/>
  </p:normalViewPr>
  <p:slideViewPr>
    <p:cSldViewPr snapToGrid="0">
      <p:cViewPr varScale="1">
        <p:scale>
          <a:sx n="108" d="100"/>
          <a:sy n="108" d="100"/>
        </p:scale>
        <p:origin x="678"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7" name="Google Shape;1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5" name="Google Shape;29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0" name="Google Shape;1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The federal government uses the reported data to measure and assess the impact of federal procurement on the nation’s economy, learn how awards are made to businesses in various socioeconomic categories, understand the impact of full and open competition on the acquisition process, and address changes to procurement policy.</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responsibility for the completion and accuracy of the individual contract action report (CAR) resides with the contracting officer who awarded the contract action. </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CAR must be completed in FPDS within three business days after contract award. Which means that data is available to you. </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Why is this important? If you were not the successful bidder on a project then being able to see the information on the contract would reveal whether your bid was in the ballpark or way off base!</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FPDS also gives you access to data downloads, but it is not as comprehensive nor is it user friendly. You have to know what you are looking for and how to sift through the data to find what you are looking for.</a:t>
            </a:r>
            <a:endParaRPr sz="1200" b="0" i="0">
              <a:solidFill>
                <a:schemeClr val="dk1"/>
              </a:solidFill>
              <a:latin typeface="Calibri"/>
              <a:ea typeface="Calibri"/>
              <a:cs typeface="Calibri"/>
              <a:sym typeface="Calibri"/>
            </a:endParaRPr>
          </a:p>
        </p:txBody>
      </p:sp>
      <p:sp>
        <p:nvSpPr>
          <p:cNvPr id="180" name="Google Shape;1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95" name="Google Shape;19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9"/>
        <p:cNvGrpSpPr/>
        <p:nvPr/>
      </p:nvGrpSpPr>
      <p:grpSpPr>
        <a:xfrm>
          <a:off x="0" y="0"/>
          <a:ext cx="0" cy="0"/>
          <a:chOff x="0" y="0"/>
          <a:chExt cx="0" cy="0"/>
        </a:xfrm>
      </p:grpSpPr>
      <p:pic>
        <p:nvPicPr>
          <p:cNvPr id="20" name="Google Shape;20;p2"/>
          <p:cNvPicPr preferRelativeResize="0"/>
          <p:nvPr/>
        </p:nvPicPr>
        <p:blipFill rotWithShape="1">
          <a:blip r:embed="rId2">
            <a:alphaModFix/>
          </a:blip>
          <a:srcRect/>
          <a:stretch/>
        </p:blipFill>
        <p:spPr>
          <a:xfrm>
            <a:off x="-6626" y="0"/>
            <a:ext cx="12192000" cy="6858000"/>
          </a:xfrm>
          <a:prstGeom prst="rect">
            <a:avLst/>
          </a:prstGeom>
          <a:noFill/>
          <a:ln>
            <a:noFill/>
          </a:ln>
        </p:spPr>
      </p:pic>
      <p:sp>
        <p:nvSpPr>
          <p:cNvPr id="21" name="Google Shape;21;p2"/>
          <p:cNvSpPr txBox="1">
            <a:spLocks noGrp="1"/>
          </p:cNvSpPr>
          <p:nvPr>
            <p:ph type="body" idx="1"/>
          </p:nvPr>
        </p:nvSpPr>
        <p:spPr>
          <a:xfrm>
            <a:off x="914400" y="4555978"/>
            <a:ext cx="7010400" cy="1036639"/>
          </a:xfrm>
          <a:prstGeom prst="rect">
            <a:avLst/>
          </a:prstGeom>
          <a:noFill/>
          <a:ln>
            <a:noFill/>
          </a:ln>
        </p:spPr>
        <p:txBody>
          <a:bodyPr spcFirstLastPara="1" wrap="square" lIns="0" tIns="0" rIns="0" bIns="0" anchor="b" anchorCtr="0">
            <a:normAutofit/>
          </a:bodyPr>
          <a:lstStyle>
            <a:lvl1pPr marL="457200" lvl="0" indent="-228600" algn="l">
              <a:spcBef>
                <a:spcPts val="880"/>
              </a:spcBef>
              <a:spcAft>
                <a:spcPts val="0"/>
              </a:spcAft>
              <a:buClr>
                <a:schemeClr val="lt1"/>
              </a:buClr>
              <a:buSzPts val="4400"/>
              <a:buNone/>
              <a:defRPr sz="4400" b="1" i="0">
                <a:solidFill>
                  <a:schemeClr val="lt1"/>
                </a:solidFill>
                <a:latin typeface="Helvetica Neue"/>
                <a:ea typeface="Helvetica Neue"/>
                <a:cs typeface="Helvetica Neue"/>
                <a:sym typeface="Helvetica Neue"/>
              </a:defRPr>
            </a:lvl1pPr>
            <a:lvl2pPr marL="914400" lvl="1" indent="-228600" algn="l">
              <a:spcBef>
                <a:spcPts val="360"/>
              </a:spcBef>
              <a:spcAft>
                <a:spcPts val="0"/>
              </a:spcAft>
              <a:buClr>
                <a:srgbClr val="909090"/>
              </a:buClr>
              <a:buSzPts val="1800"/>
              <a:buNone/>
              <a:defRPr sz="1800">
                <a:solidFill>
                  <a:srgbClr val="909090"/>
                </a:solidFill>
              </a:defRPr>
            </a:lvl2pPr>
            <a:lvl3pPr marL="1371600" lvl="2" indent="-228600" algn="l">
              <a:spcBef>
                <a:spcPts val="320"/>
              </a:spcBef>
              <a:spcAft>
                <a:spcPts val="0"/>
              </a:spcAft>
              <a:buClr>
                <a:srgbClr val="909090"/>
              </a:buClr>
              <a:buSzPts val="1600"/>
              <a:buNone/>
              <a:defRPr sz="1600">
                <a:solidFill>
                  <a:srgbClr val="909090"/>
                </a:solidFill>
              </a:defRPr>
            </a:lvl3pPr>
            <a:lvl4pPr marL="1828800" lvl="3" indent="-228600" algn="l">
              <a:spcBef>
                <a:spcPts val="280"/>
              </a:spcBef>
              <a:spcAft>
                <a:spcPts val="0"/>
              </a:spcAft>
              <a:buClr>
                <a:srgbClr val="909090"/>
              </a:buClr>
              <a:buSzPts val="1400"/>
              <a:buNone/>
              <a:defRPr sz="1400">
                <a:solidFill>
                  <a:srgbClr val="909090"/>
                </a:solidFill>
              </a:defRPr>
            </a:lvl4pPr>
            <a:lvl5pPr marL="2286000" lvl="4" indent="-228600" algn="l">
              <a:spcBef>
                <a:spcPts val="280"/>
              </a:spcBef>
              <a:spcAft>
                <a:spcPts val="0"/>
              </a:spcAft>
              <a:buClr>
                <a:srgbClr val="909090"/>
              </a:buClr>
              <a:buSzPts val="1400"/>
              <a:buNone/>
              <a:defRPr sz="1400">
                <a:solidFill>
                  <a:srgbClr val="909090"/>
                </a:solidFill>
              </a:defRPr>
            </a:lvl5pPr>
            <a:lvl6pPr marL="2743200" lvl="5" indent="-228600" algn="l">
              <a:spcBef>
                <a:spcPts val="280"/>
              </a:spcBef>
              <a:spcAft>
                <a:spcPts val="0"/>
              </a:spcAft>
              <a:buClr>
                <a:srgbClr val="909090"/>
              </a:buClr>
              <a:buSzPts val="1400"/>
              <a:buNone/>
              <a:defRPr sz="1400">
                <a:solidFill>
                  <a:srgbClr val="909090"/>
                </a:solidFill>
              </a:defRPr>
            </a:lvl6pPr>
            <a:lvl7pPr marL="3200400" lvl="6" indent="-228600" algn="l">
              <a:spcBef>
                <a:spcPts val="280"/>
              </a:spcBef>
              <a:spcAft>
                <a:spcPts val="0"/>
              </a:spcAft>
              <a:buClr>
                <a:srgbClr val="909090"/>
              </a:buClr>
              <a:buSzPts val="1400"/>
              <a:buNone/>
              <a:defRPr sz="1400">
                <a:solidFill>
                  <a:srgbClr val="909090"/>
                </a:solidFill>
              </a:defRPr>
            </a:lvl7pPr>
            <a:lvl8pPr marL="3657600" lvl="7" indent="-228600" algn="l">
              <a:spcBef>
                <a:spcPts val="280"/>
              </a:spcBef>
              <a:spcAft>
                <a:spcPts val="0"/>
              </a:spcAft>
              <a:buClr>
                <a:srgbClr val="909090"/>
              </a:buClr>
              <a:buSzPts val="1400"/>
              <a:buNone/>
              <a:defRPr sz="1400">
                <a:solidFill>
                  <a:srgbClr val="909090"/>
                </a:solidFill>
              </a:defRPr>
            </a:lvl8pPr>
            <a:lvl9pPr marL="4114800" lvl="8" indent="-228600" algn="l">
              <a:spcBef>
                <a:spcPts val="280"/>
              </a:spcBef>
              <a:spcAft>
                <a:spcPts val="0"/>
              </a:spcAft>
              <a:buClr>
                <a:srgbClr val="909090"/>
              </a:buClr>
              <a:buSzPts val="1400"/>
              <a:buNone/>
              <a:defRPr sz="1400">
                <a:solidFill>
                  <a:srgbClr val="909090"/>
                </a:solidFill>
              </a:defRPr>
            </a:lvl9pPr>
          </a:lstStyle>
          <a:p>
            <a:endParaRPr/>
          </a:p>
        </p:txBody>
      </p:sp>
      <p:sp>
        <p:nvSpPr>
          <p:cNvPr id="22" name="Google Shape;22;p2"/>
          <p:cNvSpPr txBox="1">
            <a:spLocks noGrp="1"/>
          </p:cNvSpPr>
          <p:nvPr>
            <p:ph type="dt" idx="10"/>
          </p:nvPr>
        </p:nvSpPr>
        <p:spPr>
          <a:xfrm>
            <a:off x="914400" y="5910570"/>
            <a:ext cx="2844800" cy="1682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rgbClr val="92CCDC"/>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3" name="Google Shape;23;p2"/>
          <p:cNvPicPr preferRelativeResize="0"/>
          <p:nvPr/>
        </p:nvPicPr>
        <p:blipFill rotWithShape="1">
          <a:blip r:embed="rId3">
            <a:alphaModFix/>
          </a:blip>
          <a:srcRect/>
          <a:stretch/>
        </p:blipFill>
        <p:spPr>
          <a:xfrm>
            <a:off x="10842487" y="5502504"/>
            <a:ext cx="808036" cy="808036"/>
          </a:xfrm>
          <a:prstGeom prst="rect">
            <a:avLst/>
          </a:prstGeom>
          <a:noFill/>
          <a:ln>
            <a:noFill/>
          </a:ln>
        </p:spPr>
      </p:pic>
      <p:sp>
        <p:nvSpPr>
          <p:cNvPr id="24" name="Google Shape;24;p2"/>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cap="non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sp>
        <p:nvSpPr>
          <p:cNvPr id="25" name="Google Shape;25;p2"/>
          <p:cNvSpPr txBox="1"/>
          <p:nvPr/>
        </p:nvSpPr>
        <p:spPr>
          <a:xfrm>
            <a:off x="914400" y="6193292"/>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pic>
        <p:nvPicPr>
          <p:cNvPr id="26" name="Google Shape;26;p2"/>
          <p:cNvPicPr preferRelativeResize="0"/>
          <p:nvPr/>
        </p:nvPicPr>
        <p:blipFill rotWithShape="1">
          <a:blip r:embed="rId4">
            <a:alphaModFix/>
          </a:blip>
          <a:srcRect b="16546"/>
          <a:stretch/>
        </p:blipFill>
        <p:spPr>
          <a:xfrm>
            <a:off x="10826268" y="4534806"/>
            <a:ext cx="840475" cy="840475"/>
          </a:xfrm>
          <a:prstGeom prst="rect">
            <a:avLst/>
          </a:prstGeom>
          <a:noFill/>
          <a:ln>
            <a:noFill/>
          </a:ln>
        </p:spPr>
      </p:pic>
      <p:pic>
        <p:nvPicPr>
          <p:cNvPr id="27" name="Google Shape;27;p2"/>
          <p:cNvPicPr preferRelativeResize="0"/>
          <p:nvPr/>
        </p:nvPicPr>
        <p:blipFill rotWithShape="1">
          <a:blip r:embed="rId5">
            <a:alphaModFix/>
          </a:blip>
          <a:srcRect/>
          <a:stretch/>
        </p:blipFill>
        <p:spPr>
          <a:xfrm>
            <a:off x="9448800" y="710542"/>
            <a:ext cx="2356087" cy="925041"/>
          </a:xfrm>
          <a:prstGeom prst="rect">
            <a:avLst/>
          </a:prstGeom>
          <a:noFill/>
          <a:ln>
            <a:noFill/>
          </a:ln>
        </p:spPr>
      </p:pic>
      <p:pic>
        <p:nvPicPr>
          <p:cNvPr id="28" name="Google Shape;28;p2" descr="Qr code&#10;&#10;Description automatically generated"/>
          <p:cNvPicPr preferRelativeResize="0"/>
          <p:nvPr/>
        </p:nvPicPr>
        <p:blipFill rotWithShape="1">
          <a:blip r:embed="rId6">
            <a:alphaModFix/>
          </a:blip>
          <a:srcRect l="9106" t="6256" r="8932" b="30501"/>
          <a:stretch/>
        </p:blipFill>
        <p:spPr>
          <a:xfrm>
            <a:off x="897835" y="720435"/>
            <a:ext cx="685800" cy="685800"/>
          </a:xfrm>
          <a:prstGeom prst="rect">
            <a:avLst/>
          </a:prstGeom>
          <a:noFill/>
          <a:ln>
            <a:noFill/>
          </a:ln>
        </p:spPr>
      </p:pic>
      <p:pic>
        <p:nvPicPr>
          <p:cNvPr id="29" name="Google Shape;29;p2"/>
          <p:cNvPicPr preferRelativeResize="0"/>
          <p:nvPr/>
        </p:nvPicPr>
        <p:blipFill rotWithShape="1">
          <a:blip r:embed="rId7">
            <a:alphaModFix/>
          </a:blip>
          <a:srcRect/>
          <a:stretch/>
        </p:blipFill>
        <p:spPr>
          <a:xfrm>
            <a:off x="805955" y="2925848"/>
            <a:ext cx="3161915" cy="140441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110"/>
        <p:cNvGrpSpPr/>
        <p:nvPr/>
      </p:nvGrpSpPr>
      <p:grpSpPr>
        <a:xfrm>
          <a:off x="0" y="0"/>
          <a:ext cx="0" cy="0"/>
          <a:chOff x="0" y="0"/>
          <a:chExt cx="0" cy="0"/>
        </a:xfrm>
      </p:grpSpPr>
      <p:pic>
        <p:nvPicPr>
          <p:cNvPr id="111" name="Google Shape;111;p11"/>
          <p:cNvPicPr preferRelativeResize="0"/>
          <p:nvPr/>
        </p:nvPicPr>
        <p:blipFill rotWithShape="1">
          <a:blip r:embed="rId2">
            <a:alphaModFix/>
          </a:blip>
          <a:srcRect/>
          <a:stretch/>
        </p:blipFill>
        <p:spPr>
          <a:xfrm>
            <a:off x="1033" y="1161"/>
            <a:ext cx="12189932" cy="6856837"/>
          </a:xfrm>
          <a:prstGeom prst="rect">
            <a:avLst/>
          </a:prstGeom>
          <a:noFill/>
          <a:ln>
            <a:noFill/>
          </a:ln>
        </p:spPr>
      </p:pic>
      <p:sp>
        <p:nvSpPr>
          <p:cNvPr id="112" name="Google Shape;112;p11"/>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B2A0C7"/>
                </a:solidFill>
                <a:latin typeface="Helvetica Neue"/>
                <a:ea typeface="Helvetica Neue"/>
                <a:cs typeface="Helvetica Neue"/>
                <a:sym typeface="Helvetica Neue"/>
              </a:rPr>
              <a:t>UNCLASSIFIED</a:t>
            </a:r>
            <a:endParaRPr sz="1000" b="0" i="1">
              <a:solidFill>
                <a:srgbClr val="B2A0C7"/>
              </a:solidFill>
              <a:latin typeface="Helvetica Neue"/>
              <a:ea typeface="Helvetica Neue"/>
              <a:cs typeface="Helvetica Neue"/>
              <a:sym typeface="Helvetica Neue"/>
            </a:endParaRPr>
          </a:p>
        </p:txBody>
      </p:sp>
      <p:sp>
        <p:nvSpPr>
          <p:cNvPr id="113" name="Google Shape;113;p11"/>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1"/>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1"/>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B2A0C7"/>
                </a:solidFill>
                <a:latin typeface="Helvetica Neue"/>
                <a:ea typeface="Helvetica Neue"/>
                <a:cs typeface="Helvetica Neue"/>
                <a:sym typeface="Helvetica Neue"/>
              </a:rPr>
              <a:t>UNCLASSIFIED</a:t>
            </a:r>
            <a:endParaRPr sz="1000" b="0" i="1">
              <a:solidFill>
                <a:srgbClr val="B2A0C7"/>
              </a:solidFill>
              <a:latin typeface="Helvetica Neue"/>
              <a:ea typeface="Helvetica Neue"/>
              <a:cs typeface="Helvetica Neue"/>
              <a:sym typeface="Helvetica Neue"/>
            </a:endParaRPr>
          </a:p>
        </p:txBody>
      </p:sp>
      <p:sp>
        <p:nvSpPr>
          <p:cNvPr id="116" name="Google Shape;116;p11"/>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chemeClr val="lt1"/>
                </a:solidFill>
                <a:latin typeface="Helvetica Neue"/>
                <a:ea typeface="Helvetica Neue"/>
                <a:cs typeface="Helvetica Neue"/>
                <a:sym typeface="Helvetica Neue"/>
              </a:defRPr>
            </a:lvl1pPr>
            <a:lvl2pPr marL="0" lvl="1" indent="0" algn="r">
              <a:spcBef>
                <a:spcPts val="0"/>
              </a:spcBef>
              <a:buNone/>
              <a:defRPr sz="1200" b="0" i="0">
                <a:solidFill>
                  <a:schemeClr val="lt1"/>
                </a:solidFill>
                <a:latin typeface="Helvetica Neue"/>
                <a:ea typeface="Helvetica Neue"/>
                <a:cs typeface="Helvetica Neue"/>
                <a:sym typeface="Helvetica Neue"/>
              </a:defRPr>
            </a:lvl2pPr>
            <a:lvl3pPr marL="0" lvl="2" indent="0" algn="r">
              <a:spcBef>
                <a:spcPts val="0"/>
              </a:spcBef>
              <a:buNone/>
              <a:defRPr sz="1200" b="0" i="0">
                <a:solidFill>
                  <a:schemeClr val="lt1"/>
                </a:solidFill>
                <a:latin typeface="Helvetica Neue"/>
                <a:ea typeface="Helvetica Neue"/>
                <a:cs typeface="Helvetica Neue"/>
                <a:sym typeface="Helvetica Neue"/>
              </a:defRPr>
            </a:lvl3pPr>
            <a:lvl4pPr marL="0" lvl="3" indent="0" algn="r">
              <a:spcBef>
                <a:spcPts val="0"/>
              </a:spcBef>
              <a:buNone/>
              <a:defRPr sz="1200" b="0" i="0">
                <a:solidFill>
                  <a:schemeClr val="lt1"/>
                </a:solidFill>
                <a:latin typeface="Helvetica Neue"/>
                <a:ea typeface="Helvetica Neue"/>
                <a:cs typeface="Helvetica Neue"/>
                <a:sym typeface="Helvetica Neue"/>
              </a:defRPr>
            </a:lvl4pPr>
            <a:lvl5pPr marL="0" lvl="4" indent="0" algn="r">
              <a:spcBef>
                <a:spcPts val="0"/>
              </a:spcBef>
              <a:buNone/>
              <a:defRPr sz="1200" b="0" i="0">
                <a:solidFill>
                  <a:schemeClr val="lt1"/>
                </a:solidFill>
                <a:latin typeface="Helvetica Neue"/>
                <a:ea typeface="Helvetica Neue"/>
                <a:cs typeface="Helvetica Neue"/>
                <a:sym typeface="Helvetica Neue"/>
              </a:defRPr>
            </a:lvl5pPr>
            <a:lvl6pPr marL="0" lvl="5" indent="0" algn="r">
              <a:spcBef>
                <a:spcPts val="0"/>
              </a:spcBef>
              <a:buNone/>
              <a:defRPr sz="1200" b="0" i="0">
                <a:solidFill>
                  <a:schemeClr val="lt1"/>
                </a:solidFill>
                <a:latin typeface="Helvetica Neue"/>
                <a:ea typeface="Helvetica Neue"/>
                <a:cs typeface="Helvetica Neue"/>
                <a:sym typeface="Helvetica Neue"/>
              </a:defRPr>
            </a:lvl6pPr>
            <a:lvl7pPr marL="0" lvl="6" indent="0" algn="r">
              <a:spcBef>
                <a:spcPts val="0"/>
              </a:spcBef>
              <a:buNone/>
              <a:defRPr sz="1200" b="0" i="0">
                <a:solidFill>
                  <a:schemeClr val="lt1"/>
                </a:solidFill>
                <a:latin typeface="Helvetica Neue"/>
                <a:ea typeface="Helvetica Neue"/>
                <a:cs typeface="Helvetica Neue"/>
                <a:sym typeface="Helvetica Neue"/>
              </a:defRPr>
            </a:lvl7pPr>
            <a:lvl8pPr marL="0" lvl="7" indent="0" algn="r">
              <a:spcBef>
                <a:spcPts val="0"/>
              </a:spcBef>
              <a:buNone/>
              <a:defRPr sz="1200" b="0" i="0">
                <a:solidFill>
                  <a:schemeClr val="lt1"/>
                </a:solidFill>
                <a:latin typeface="Helvetica Neue"/>
                <a:ea typeface="Helvetica Neue"/>
                <a:cs typeface="Helvetica Neue"/>
                <a:sym typeface="Helvetica Neue"/>
              </a:defRPr>
            </a:lvl8pPr>
            <a:lvl9pPr marL="0" lvl="8" indent="0" algn="r">
              <a:spcBef>
                <a:spcPts val="0"/>
              </a:spcBef>
              <a:buNone/>
              <a:defRPr sz="1200" b="0" i="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11"/>
          <p:cNvSpPr txBox="1">
            <a:spLocks noGrp="1"/>
          </p:cNvSpPr>
          <p:nvPr>
            <p:ph type="body" idx="1"/>
          </p:nvPr>
        </p:nvSpPr>
        <p:spPr>
          <a:xfrm>
            <a:off x="963084" y="762000"/>
            <a:ext cx="9019116" cy="1130959"/>
          </a:xfrm>
          <a:prstGeom prst="rect">
            <a:avLst/>
          </a:prstGeom>
          <a:noFill/>
          <a:ln>
            <a:noFill/>
          </a:ln>
        </p:spPr>
        <p:txBody>
          <a:bodyPr spcFirstLastPara="1" wrap="square" lIns="0" tIns="0" rIns="0" bIns="0" anchor="b" anchorCtr="0">
            <a:normAutofit/>
          </a:bodyPr>
          <a:lstStyle>
            <a:lvl1pPr marL="457200" lvl="0" indent="-228600" algn="l">
              <a:spcBef>
                <a:spcPts val="720"/>
              </a:spcBef>
              <a:spcAft>
                <a:spcPts val="0"/>
              </a:spcAft>
              <a:buClr>
                <a:schemeClr val="lt1"/>
              </a:buClr>
              <a:buSzPts val="3600"/>
              <a:buNone/>
              <a:defRPr sz="3600" b="1" i="0">
                <a:solidFill>
                  <a:schemeClr val="lt1"/>
                </a:solidFill>
                <a:latin typeface="Helvetica Neue"/>
                <a:ea typeface="Helvetica Neue"/>
                <a:cs typeface="Helvetica Neue"/>
                <a:sym typeface="Helvetica Neue"/>
              </a:defRPr>
            </a:lvl1pPr>
            <a:lvl2pPr marL="914400" lvl="1" indent="-228600" algn="l">
              <a:spcBef>
                <a:spcPts val="360"/>
              </a:spcBef>
              <a:spcAft>
                <a:spcPts val="0"/>
              </a:spcAft>
              <a:buClr>
                <a:srgbClr val="909090"/>
              </a:buClr>
              <a:buSzPts val="1800"/>
              <a:buNone/>
              <a:defRPr sz="1800">
                <a:solidFill>
                  <a:srgbClr val="909090"/>
                </a:solidFill>
              </a:defRPr>
            </a:lvl2pPr>
            <a:lvl3pPr marL="1371600" lvl="2" indent="-228600" algn="l">
              <a:spcBef>
                <a:spcPts val="320"/>
              </a:spcBef>
              <a:spcAft>
                <a:spcPts val="0"/>
              </a:spcAft>
              <a:buClr>
                <a:srgbClr val="909090"/>
              </a:buClr>
              <a:buSzPts val="1600"/>
              <a:buNone/>
              <a:defRPr sz="1600">
                <a:solidFill>
                  <a:srgbClr val="909090"/>
                </a:solidFill>
              </a:defRPr>
            </a:lvl3pPr>
            <a:lvl4pPr marL="1828800" lvl="3" indent="-228600" algn="l">
              <a:spcBef>
                <a:spcPts val="280"/>
              </a:spcBef>
              <a:spcAft>
                <a:spcPts val="0"/>
              </a:spcAft>
              <a:buClr>
                <a:srgbClr val="909090"/>
              </a:buClr>
              <a:buSzPts val="1400"/>
              <a:buNone/>
              <a:defRPr sz="1400">
                <a:solidFill>
                  <a:srgbClr val="909090"/>
                </a:solidFill>
              </a:defRPr>
            </a:lvl4pPr>
            <a:lvl5pPr marL="2286000" lvl="4" indent="-228600" algn="l">
              <a:spcBef>
                <a:spcPts val="280"/>
              </a:spcBef>
              <a:spcAft>
                <a:spcPts val="0"/>
              </a:spcAft>
              <a:buClr>
                <a:srgbClr val="909090"/>
              </a:buClr>
              <a:buSzPts val="1400"/>
              <a:buNone/>
              <a:defRPr sz="1400">
                <a:solidFill>
                  <a:srgbClr val="909090"/>
                </a:solidFill>
              </a:defRPr>
            </a:lvl5pPr>
            <a:lvl6pPr marL="2743200" lvl="5" indent="-228600" algn="l">
              <a:spcBef>
                <a:spcPts val="280"/>
              </a:spcBef>
              <a:spcAft>
                <a:spcPts val="0"/>
              </a:spcAft>
              <a:buClr>
                <a:srgbClr val="909090"/>
              </a:buClr>
              <a:buSzPts val="1400"/>
              <a:buNone/>
              <a:defRPr sz="1400">
                <a:solidFill>
                  <a:srgbClr val="909090"/>
                </a:solidFill>
              </a:defRPr>
            </a:lvl6pPr>
            <a:lvl7pPr marL="3200400" lvl="6" indent="-228600" algn="l">
              <a:spcBef>
                <a:spcPts val="280"/>
              </a:spcBef>
              <a:spcAft>
                <a:spcPts val="0"/>
              </a:spcAft>
              <a:buClr>
                <a:srgbClr val="909090"/>
              </a:buClr>
              <a:buSzPts val="1400"/>
              <a:buNone/>
              <a:defRPr sz="1400">
                <a:solidFill>
                  <a:srgbClr val="909090"/>
                </a:solidFill>
              </a:defRPr>
            </a:lvl7pPr>
            <a:lvl8pPr marL="3657600" lvl="7" indent="-228600" algn="l">
              <a:spcBef>
                <a:spcPts val="280"/>
              </a:spcBef>
              <a:spcAft>
                <a:spcPts val="0"/>
              </a:spcAft>
              <a:buClr>
                <a:srgbClr val="909090"/>
              </a:buClr>
              <a:buSzPts val="1400"/>
              <a:buNone/>
              <a:defRPr sz="1400">
                <a:solidFill>
                  <a:srgbClr val="909090"/>
                </a:solidFill>
              </a:defRPr>
            </a:lvl8pPr>
            <a:lvl9pPr marL="4114800" lvl="8" indent="-228600" algn="l">
              <a:spcBef>
                <a:spcPts val="280"/>
              </a:spcBef>
              <a:spcAft>
                <a:spcPts val="0"/>
              </a:spcAft>
              <a:buClr>
                <a:srgbClr val="909090"/>
              </a:buClr>
              <a:buSzPts val="1400"/>
              <a:buNone/>
              <a:defRPr sz="1400">
                <a:solidFill>
                  <a:srgbClr val="909090"/>
                </a:solidFill>
              </a:defRPr>
            </a:lvl9pPr>
          </a:lstStyle>
          <a:p>
            <a:endParaRPr/>
          </a:p>
        </p:txBody>
      </p:sp>
      <p:sp>
        <p:nvSpPr>
          <p:cNvPr id="118" name="Google Shape;118;p11"/>
          <p:cNvSpPr txBox="1">
            <a:spLocks noGrp="1"/>
          </p:cNvSpPr>
          <p:nvPr>
            <p:ph type="body" idx="2"/>
          </p:nvPr>
        </p:nvSpPr>
        <p:spPr>
          <a:xfrm>
            <a:off x="963613" y="2133600"/>
            <a:ext cx="5741987" cy="3581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EAEDED"/>
              </a:buClr>
              <a:buSzPts val="2400"/>
              <a:buChar char="•"/>
              <a:defRPr>
                <a:solidFill>
                  <a:srgbClr val="EAEDED"/>
                </a:solidFill>
              </a:defRPr>
            </a:lvl1pPr>
            <a:lvl2pPr marL="914400" lvl="1" indent="-355600" algn="l">
              <a:spcBef>
                <a:spcPts val="400"/>
              </a:spcBef>
              <a:spcAft>
                <a:spcPts val="0"/>
              </a:spcAft>
              <a:buClr>
                <a:srgbClr val="EAEDED"/>
              </a:buClr>
              <a:buSzPts val="2000"/>
              <a:buChar char="–"/>
              <a:defRPr>
                <a:solidFill>
                  <a:srgbClr val="EAEDED"/>
                </a:solidFill>
              </a:defRPr>
            </a:lvl2pPr>
            <a:lvl3pPr marL="1371600" lvl="2" indent="-342900" algn="l">
              <a:spcBef>
                <a:spcPts val="360"/>
              </a:spcBef>
              <a:spcAft>
                <a:spcPts val="0"/>
              </a:spcAft>
              <a:buClr>
                <a:srgbClr val="EAEDED"/>
              </a:buClr>
              <a:buSzPts val="1800"/>
              <a:buChar char="•"/>
              <a:defRPr>
                <a:solidFill>
                  <a:srgbClr val="EAEDED"/>
                </a:solidFill>
              </a:defRPr>
            </a:lvl3pPr>
            <a:lvl4pPr marL="1828800" lvl="3" indent="-330200" algn="l">
              <a:spcBef>
                <a:spcPts val="320"/>
              </a:spcBef>
              <a:spcAft>
                <a:spcPts val="0"/>
              </a:spcAft>
              <a:buClr>
                <a:srgbClr val="EAEDED"/>
              </a:buClr>
              <a:buSzPts val="1600"/>
              <a:buChar char="–"/>
              <a:defRPr>
                <a:solidFill>
                  <a:srgbClr val="EAEDED"/>
                </a:solidFill>
              </a:defRPr>
            </a:lvl4pPr>
            <a:lvl5pPr marL="2286000" lvl="4" indent="-330200" algn="l">
              <a:spcBef>
                <a:spcPts val="320"/>
              </a:spcBef>
              <a:spcAft>
                <a:spcPts val="0"/>
              </a:spcAft>
              <a:buClr>
                <a:srgbClr val="EAEDED"/>
              </a:buClr>
              <a:buSzPts val="1600"/>
              <a:buChar char="»"/>
              <a:defRPr>
                <a:solidFill>
                  <a:srgbClr val="EAEDE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19" name="Google Shape;119;p11"/>
          <p:cNvPicPr preferRelativeResize="0"/>
          <p:nvPr/>
        </p:nvPicPr>
        <p:blipFill rotWithShape="1">
          <a:blip r:embed="rId3">
            <a:alphaModFix/>
          </a:blip>
          <a:srcRect/>
          <a:stretch/>
        </p:blipFill>
        <p:spPr>
          <a:xfrm>
            <a:off x="10439400" y="505010"/>
            <a:ext cx="1441687" cy="56603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1" y="580"/>
            <a:ext cx="12191997" cy="6856839"/>
          </a:xfrm>
          <a:prstGeom prst="rect">
            <a:avLst/>
          </a:prstGeom>
          <a:noFill/>
          <a:ln>
            <a:noFill/>
          </a:ln>
        </p:spPr>
      </p:pic>
      <p:sp>
        <p:nvSpPr>
          <p:cNvPr id="122" name="Google Shape;122;p12"/>
          <p:cNvSpPr txBox="1">
            <a:spLocks noGrp="1"/>
          </p:cNvSpPr>
          <p:nvPr>
            <p:ph type="title"/>
          </p:nvPr>
        </p:nvSpPr>
        <p:spPr>
          <a:xfrm>
            <a:off x="4774669" y="4781188"/>
            <a:ext cx="2642659" cy="558582"/>
          </a:xfrm>
          <a:prstGeom prst="rect">
            <a:avLst/>
          </a:prstGeom>
          <a:noFill/>
          <a:ln>
            <a:noFill/>
          </a:ln>
        </p:spPr>
        <p:txBody>
          <a:bodyPr spcFirstLastPara="1" wrap="square" lIns="0" tIns="0" rIns="91425" bIns="0" anchor="b" anchorCtr="0">
            <a:noAutofit/>
          </a:bodyPr>
          <a:lstStyle>
            <a:lvl1pPr lvl="0" algn="ctr">
              <a:spcBef>
                <a:spcPts val="0"/>
              </a:spcBef>
              <a:spcAft>
                <a:spcPts val="0"/>
              </a:spcAft>
              <a:buClr>
                <a:srgbClr val="8F77B6"/>
              </a:buClr>
              <a:buSzPts val="2000"/>
              <a:buFont typeface="Helvetica Neue"/>
              <a:buNone/>
              <a:defRPr sz="2000" b="1" i="0">
                <a:solidFill>
                  <a:srgbClr val="8F77B6"/>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a:spLocks noGrp="1"/>
          </p:cNvSpPr>
          <p:nvPr>
            <p:ph type="pic" idx="2"/>
          </p:nvPr>
        </p:nvSpPr>
        <p:spPr>
          <a:xfrm>
            <a:off x="4774671" y="612775"/>
            <a:ext cx="2642658" cy="4114800"/>
          </a:xfrm>
          <a:prstGeom prst="rect">
            <a:avLst/>
          </a:prstGeom>
          <a:noFill/>
          <a:ln>
            <a:noFill/>
          </a:ln>
        </p:spPr>
      </p:sp>
      <p:sp>
        <p:nvSpPr>
          <p:cNvPr id="124" name="Google Shape;124;p12"/>
          <p:cNvSpPr txBox="1">
            <a:spLocks noGrp="1"/>
          </p:cNvSpPr>
          <p:nvPr>
            <p:ph type="body" idx="1"/>
          </p:nvPr>
        </p:nvSpPr>
        <p:spPr>
          <a:xfrm>
            <a:off x="4774669" y="5339770"/>
            <a:ext cx="2642659" cy="793279"/>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25" name="Google Shape;125;p12"/>
          <p:cNvSpPr txBox="1"/>
          <p:nvPr/>
        </p:nvSpPr>
        <p:spPr>
          <a:xfrm>
            <a:off x="10744200" y="181688"/>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sp>
        <p:nvSpPr>
          <p:cNvPr id="126" name="Google Shape;126;p12"/>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2"/>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2"/>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rgbClr val="A5A5A5"/>
                </a:solidFill>
                <a:latin typeface="Helvetica Neue"/>
                <a:ea typeface="Helvetica Neue"/>
                <a:cs typeface="Helvetica Neue"/>
                <a:sym typeface="Helvetica Neue"/>
              </a:defRPr>
            </a:lvl1pPr>
            <a:lvl2pPr marL="0" lvl="1" indent="0" algn="r">
              <a:spcBef>
                <a:spcPts val="0"/>
              </a:spcBef>
              <a:buNone/>
              <a:defRPr sz="1200" b="0" i="0">
                <a:solidFill>
                  <a:srgbClr val="A5A5A5"/>
                </a:solidFill>
                <a:latin typeface="Helvetica Neue"/>
                <a:ea typeface="Helvetica Neue"/>
                <a:cs typeface="Helvetica Neue"/>
                <a:sym typeface="Helvetica Neue"/>
              </a:defRPr>
            </a:lvl2pPr>
            <a:lvl3pPr marL="0" lvl="2" indent="0" algn="r">
              <a:spcBef>
                <a:spcPts val="0"/>
              </a:spcBef>
              <a:buNone/>
              <a:defRPr sz="1200" b="0" i="0">
                <a:solidFill>
                  <a:srgbClr val="A5A5A5"/>
                </a:solidFill>
                <a:latin typeface="Helvetica Neue"/>
                <a:ea typeface="Helvetica Neue"/>
                <a:cs typeface="Helvetica Neue"/>
                <a:sym typeface="Helvetica Neue"/>
              </a:defRPr>
            </a:lvl3pPr>
            <a:lvl4pPr marL="0" lvl="3" indent="0" algn="r">
              <a:spcBef>
                <a:spcPts val="0"/>
              </a:spcBef>
              <a:buNone/>
              <a:defRPr sz="1200" b="0" i="0">
                <a:solidFill>
                  <a:srgbClr val="A5A5A5"/>
                </a:solidFill>
                <a:latin typeface="Helvetica Neue"/>
                <a:ea typeface="Helvetica Neue"/>
                <a:cs typeface="Helvetica Neue"/>
                <a:sym typeface="Helvetica Neue"/>
              </a:defRPr>
            </a:lvl4pPr>
            <a:lvl5pPr marL="0" lvl="4" indent="0" algn="r">
              <a:spcBef>
                <a:spcPts val="0"/>
              </a:spcBef>
              <a:buNone/>
              <a:defRPr sz="1200" b="0" i="0">
                <a:solidFill>
                  <a:srgbClr val="A5A5A5"/>
                </a:solidFill>
                <a:latin typeface="Helvetica Neue"/>
                <a:ea typeface="Helvetica Neue"/>
                <a:cs typeface="Helvetica Neue"/>
                <a:sym typeface="Helvetica Neue"/>
              </a:defRPr>
            </a:lvl5pPr>
            <a:lvl6pPr marL="0" lvl="5" indent="0" algn="r">
              <a:spcBef>
                <a:spcPts val="0"/>
              </a:spcBef>
              <a:buNone/>
              <a:defRPr sz="1200" b="0" i="0">
                <a:solidFill>
                  <a:srgbClr val="A5A5A5"/>
                </a:solidFill>
                <a:latin typeface="Helvetica Neue"/>
                <a:ea typeface="Helvetica Neue"/>
                <a:cs typeface="Helvetica Neue"/>
                <a:sym typeface="Helvetica Neue"/>
              </a:defRPr>
            </a:lvl6pPr>
            <a:lvl7pPr marL="0" lvl="6" indent="0" algn="r">
              <a:spcBef>
                <a:spcPts val="0"/>
              </a:spcBef>
              <a:buNone/>
              <a:defRPr sz="1200" b="0" i="0">
                <a:solidFill>
                  <a:srgbClr val="A5A5A5"/>
                </a:solidFill>
                <a:latin typeface="Helvetica Neue"/>
                <a:ea typeface="Helvetica Neue"/>
                <a:cs typeface="Helvetica Neue"/>
                <a:sym typeface="Helvetica Neue"/>
              </a:defRPr>
            </a:lvl7pPr>
            <a:lvl8pPr marL="0" lvl="7" indent="0" algn="r">
              <a:spcBef>
                <a:spcPts val="0"/>
              </a:spcBef>
              <a:buNone/>
              <a:defRPr sz="1200" b="0" i="0">
                <a:solidFill>
                  <a:srgbClr val="A5A5A5"/>
                </a:solidFill>
                <a:latin typeface="Helvetica Neue"/>
                <a:ea typeface="Helvetica Neue"/>
                <a:cs typeface="Helvetica Neue"/>
                <a:sym typeface="Helvetica Neue"/>
              </a:defRPr>
            </a:lvl8pPr>
            <a:lvl9pPr marL="0" lvl="8" indent="0" algn="r">
              <a:spcBef>
                <a:spcPts val="0"/>
              </a:spcBef>
              <a:buNone/>
              <a:defRPr sz="1200" b="0" i="0">
                <a:solidFill>
                  <a:srgbClr val="A5A5A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12"/>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pic>
        <p:nvPicPr>
          <p:cNvPr id="130" name="Google Shape;130;p12"/>
          <p:cNvPicPr preferRelativeResize="0"/>
          <p:nvPr/>
        </p:nvPicPr>
        <p:blipFill rotWithShape="1">
          <a:blip r:embed="rId3">
            <a:alphaModFix/>
          </a:blip>
          <a:srcRect/>
          <a:stretch/>
        </p:blipFill>
        <p:spPr>
          <a:xfrm>
            <a:off x="609600" y="225480"/>
            <a:ext cx="2129750" cy="94596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3"/>
          <p:cNvSpPr txBox="1">
            <a:spLocks noGrp="1"/>
          </p:cNvSpPr>
          <p:nvPr>
            <p:ph type="ctrTitle"/>
          </p:nvPr>
        </p:nvSpPr>
        <p:spPr>
          <a:xfrm>
            <a:off x="1524000" y="1122363"/>
            <a:ext cx="9144000" cy="2387600"/>
          </a:xfrm>
          <a:prstGeom prst="rect">
            <a:avLst/>
          </a:prstGeom>
          <a:noFill/>
          <a:ln>
            <a:noFill/>
          </a:ln>
        </p:spPr>
        <p:txBody>
          <a:bodyPr spcFirstLastPara="1" wrap="square" lIns="0" tIns="0" rIns="91425" bIns="0" anchor="b" anchorCtr="0">
            <a:noAutofit/>
          </a:bodyPr>
          <a:lstStyle>
            <a:lvl1pPr lvl="0" algn="ctr">
              <a:spcBef>
                <a:spcPts val="0"/>
              </a:spcBef>
              <a:spcAft>
                <a:spcPts val="0"/>
              </a:spcAft>
              <a:buClr>
                <a:srgbClr val="17365D"/>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dk1"/>
              </a:buClr>
              <a:buSzPts val="2400"/>
              <a:buNone/>
              <a:defRPr sz="2400"/>
            </a:lvl1pPr>
            <a:lvl2pPr lvl="1" algn="ctr">
              <a:spcBef>
                <a:spcPts val="400"/>
              </a:spcBef>
              <a:spcAft>
                <a:spcPts val="0"/>
              </a:spcAft>
              <a:buClr>
                <a:schemeClr val="dk1"/>
              </a:buClr>
              <a:buSzPts val="2000"/>
              <a:buNone/>
              <a:defRPr sz="2000"/>
            </a:lvl2pPr>
            <a:lvl3pPr lvl="2" algn="ctr">
              <a:spcBef>
                <a:spcPts val="360"/>
              </a:spcBef>
              <a:spcAft>
                <a:spcPts val="0"/>
              </a:spcAft>
              <a:buClr>
                <a:schemeClr val="dk1"/>
              </a:buClr>
              <a:buSzPts val="1800"/>
              <a:buNone/>
              <a:defRPr sz="1800"/>
            </a:lvl3pPr>
            <a:lvl4pPr lvl="3" algn="ctr">
              <a:spcBef>
                <a:spcPts val="320"/>
              </a:spcBef>
              <a:spcAft>
                <a:spcPts val="0"/>
              </a:spcAft>
              <a:buClr>
                <a:schemeClr val="dk1"/>
              </a:buClr>
              <a:buSzPts val="1600"/>
              <a:buNone/>
              <a:defRPr sz="1600"/>
            </a:lvl4pPr>
            <a:lvl5pPr lvl="4" algn="ctr">
              <a:spcBef>
                <a:spcPts val="320"/>
              </a:spcBef>
              <a:spcAft>
                <a:spcPts val="0"/>
              </a:spcAft>
              <a:buClr>
                <a:schemeClr val="dk1"/>
              </a:buClr>
              <a:buSzPts val="1600"/>
              <a:buNone/>
              <a:defRPr sz="1600"/>
            </a:lvl5pPr>
            <a:lvl6pPr lvl="5" algn="ctr">
              <a:spcBef>
                <a:spcPts val="320"/>
              </a:spcBef>
              <a:spcAft>
                <a:spcPts val="0"/>
              </a:spcAft>
              <a:buClr>
                <a:schemeClr val="dk1"/>
              </a:buClr>
              <a:buSzPts val="1600"/>
              <a:buNone/>
              <a:defRPr sz="1600"/>
            </a:lvl6pPr>
            <a:lvl7pPr lvl="6" algn="ctr">
              <a:spcBef>
                <a:spcPts val="320"/>
              </a:spcBef>
              <a:spcAft>
                <a:spcPts val="0"/>
              </a:spcAft>
              <a:buClr>
                <a:schemeClr val="dk1"/>
              </a:buClr>
              <a:buSzPts val="1600"/>
              <a:buNone/>
              <a:defRPr sz="1600"/>
            </a:lvl7pPr>
            <a:lvl8pPr lvl="7" algn="ctr">
              <a:spcBef>
                <a:spcPts val="320"/>
              </a:spcBef>
              <a:spcAft>
                <a:spcPts val="0"/>
              </a:spcAft>
              <a:buClr>
                <a:schemeClr val="dk1"/>
              </a:buClr>
              <a:buSzPts val="1600"/>
              <a:buNone/>
              <a:defRPr sz="1600"/>
            </a:lvl8pPr>
            <a:lvl9pPr lvl="8" algn="ctr">
              <a:spcBef>
                <a:spcPts val="320"/>
              </a:spcBef>
              <a:spcAft>
                <a:spcPts val="0"/>
              </a:spcAft>
              <a:buClr>
                <a:schemeClr val="dk1"/>
              </a:buClr>
              <a:buSzPts val="1600"/>
              <a:buNone/>
              <a:defRPr sz="1600"/>
            </a:lvl9pPr>
          </a:lstStyle>
          <a:p>
            <a:endParaRPr/>
          </a:p>
        </p:txBody>
      </p:sp>
      <p:sp>
        <p:nvSpPr>
          <p:cNvPr id="134" name="Google Shape;134;p13"/>
          <p:cNvSpPr txBox="1">
            <a:spLocks noGrp="1"/>
          </p:cNvSpPr>
          <p:nvPr>
            <p:ph type="dt" idx="10"/>
          </p:nvPr>
        </p:nvSpPr>
        <p:spPr>
          <a:xfrm>
            <a:off x="8026400" y="6553201"/>
            <a:ext cx="2844800" cy="168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3"/>
          <p:cNvSpPr txBox="1">
            <a:spLocks noGrp="1"/>
          </p:cNvSpPr>
          <p:nvPr>
            <p:ph type="ftr" idx="11"/>
          </p:nvPr>
        </p:nvSpPr>
        <p:spPr>
          <a:xfrm>
            <a:off x="7924800" y="6188075"/>
            <a:ext cx="2946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3"/>
          <p:cNvSpPr txBox="1">
            <a:spLocks noGrp="1"/>
          </p:cNvSpPr>
          <p:nvPr>
            <p:ph type="sldNum" idx="12"/>
          </p:nvPr>
        </p:nvSpPr>
        <p:spPr>
          <a:xfrm>
            <a:off x="10972800" y="6188075"/>
            <a:ext cx="609600" cy="5334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37" name="Google Shape;137;p13"/>
          <p:cNvPicPr preferRelativeResize="0"/>
          <p:nvPr/>
        </p:nvPicPr>
        <p:blipFill rotWithShape="1">
          <a:blip r:embed="rId2">
            <a:alphaModFix/>
          </a:blip>
          <a:srcRect/>
          <a:stretch/>
        </p:blipFill>
        <p:spPr>
          <a:xfrm>
            <a:off x="4935193" y="225480"/>
            <a:ext cx="2129750" cy="94596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vy Content Slide">
  <p:cSld name="Heavy Content Slide">
    <p:spTree>
      <p:nvGrpSpPr>
        <p:cNvPr id="1" name="Shape 138"/>
        <p:cNvGrpSpPr/>
        <p:nvPr/>
      </p:nvGrpSpPr>
      <p:grpSpPr>
        <a:xfrm>
          <a:off x="0" y="0"/>
          <a:ext cx="0" cy="0"/>
          <a:chOff x="0" y="0"/>
          <a:chExt cx="0" cy="0"/>
        </a:xfrm>
      </p:grpSpPr>
      <p:sp>
        <p:nvSpPr>
          <p:cNvPr id="139" name="Google Shape;139;p14"/>
          <p:cNvSpPr txBox="1">
            <a:spLocks noGrp="1"/>
          </p:cNvSpPr>
          <p:nvPr>
            <p:ph type="body" idx="1"/>
          </p:nvPr>
        </p:nvSpPr>
        <p:spPr>
          <a:xfrm>
            <a:off x="839789" y="1825627"/>
            <a:ext cx="10514011" cy="4364037"/>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124078"/>
              </a:buClr>
              <a:buSzPts val="2400"/>
              <a:buChar char="•"/>
              <a:defRPr>
                <a:solidFill>
                  <a:srgbClr val="124078"/>
                </a:solidFill>
                <a:latin typeface="Arial"/>
                <a:ea typeface="Arial"/>
                <a:cs typeface="Arial"/>
                <a:sym typeface="Arial"/>
              </a:defRPr>
            </a:lvl1pPr>
            <a:lvl2pPr marL="914400" lvl="1" indent="-355600" algn="l">
              <a:spcBef>
                <a:spcPts val="400"/>
              </a:spcBef>
              <a:spcAft>
                <a:spcPts val="0"/>
              </a:spcAft>
              <a:buClr>
                <a:srgbClr val="124078"/>
              </a:buClr>
              <a:buSzPts val="2000"/>
              <a:buChar char="–"/>
              <a:defRPr>
                <a:solidFill>
                  <a:srgbClr val="124078"/>
                </a:solidFill>
                <a:latin typeface="Arial"/>
                <a:ea typeface="Arial"/>
                <a:cs typeface="Arial"/>
                <a:sym typeface="Arial"/>
              </a:defRPr>
            </a:lvl2pPr>
            <a:lvl3pPr marL="1371600" lvl="2" indent="-342900" algn="l">
              <a:spcBef>
                <a:spcPts val="360"/>
              </a:spcBef>
              <a:spcAft>
                <a:spcPts val="0"/>
              </a:spcAft>
              <a:buClr>
                <a:srgbClr val="124078"/>
              </a:buClr>
              <a:buSzPts val="1800"/>
              <a:buChar char="•"/>
              <a:defRPr>
                <a:solidFill>
                  <a:srgbClr val="124078"/>
                </a:solidFill>
                <a:latin typeface="Arial"/>
                <a:ea typeface="Arial"/>
                <a:cs typeface="Arial"/>
                <a:sym typeface="Arial"/>
              </a:defRPr>
            </a:lvl3pPr>
            <a:lvl4pPr marL="1828800" lvl="3" indent="-330200" algn="l">
              <a:spcBef>
                <a:spcPts val="320"/>
              </a:spcBef>
              <a:spcAft>
                <a:spcPts val="0"/>
              </a:spcAft>
              <a:buClr>
                <a:srgbClr val="124078"/>
              </a:buClr>
              <a:buSzPts val="1600"/>
              <a:buChar char="–"/>
              <a:defRPr>
                <a:solidFill>
                  <a:srgbClr val="124078"/>
                </a:solidFill>
                <a:latin typeface="Arial"/>
                <a:ea typeface="Arial"/>
                <a:cs typeface="Arial"/>
                <a:sym typeface="Arial"/>
              </a:defRPr>
            </a:lvl4pPr>
            <a:lvl5pPr marL="2286000" lvl="4" indent="-330200" algn="l">
              <a:spcBef>
                <a:spcPts val="320"/>
              </a:spcBef>
              <a:spcAft>
                <a:spcPts val="0"/>
              </a:spcAft>
              <a:buClr>
                <a:srgbClr val="124078"/>
              </a:buClr>
              <a:buSzPts val="1600"/>
              <a:buChar char="»"/>
              <a:defRPr>
                <a:solidFill>
                  <a:srgbClr val="124078"/>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14"/>
          <p:cNvSpPr txBox="1">
            <a:spLocks noGrp="1"/>
          </p:cNvSpPr>
          <p:nvPr>
            <p:ph type="dt" idx="10"/>
          </p:nvPr>
        </p:nvSpPr>
        <p:spPr>
          <a:xfrm>
            <a:off x="8026400" y="6553201"/>
            <a:ext cx="2844800" cy="1682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4"/>
          <p:cNvSpPr txBox="1">
            <a:spLocks noGrp="1"/>
          </p:cNvSpPr>
          <p:nvPr>
            <p:ph type="ftr" idx="11"/>
          </p:nvPr>
        </p:nvSpPr>
        <p:spPr>
          <a:xfrm>
            <a:off x="7924800" y="6188075"/>
            <a:ext cx="2946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4"/>
          <p:cNvSpPr txBox="1">
            <a:spLocks noGrp="1"/>
          </p:cNvSpPr>
          <p:nvPr>
            <p:ph type="sldNum" idx="12"/>
          </p:nvPr>
        </p:nvSpPr>
        <p:spPr>
          <a:xfrm>
            <a:off x="10972800" y="6188075"/>
            <a:ext cx="609600" cy="533401"/>
          </a:xfrm>
          <a:prstGeom prst="rect">
            <a:avLst/>
          </a:prstGeom>
          <a:noFill/>
          <a:ln>
            <a:noFill/>
          </a:ln>
        </p:spPr>
        <p:txBody>
          <a:bodyPr spcFirstLastPara="1" wrap="square" lIns="0" tIns="0" rIns="0" bIns="0" anchor="ctr" anchorCtr="0">
            <a:noAutofit/>
          </a:bodyPr>
          <a:lstStyle>
            <a:lvl1pPr marL="0" lvl="0" indent="0" algn="r">
              <a:spcBef>
                <a:spcPts val="0"/>
              </a:spcBef>
              <a:buNone/>
              <a:defRPr sz="1200" b="0">
                <a:solidFill>
                  <a:srgbClr val="888888"/>
                </a:solidFill>
                <a:latin typeface="Calibri"/>
                <a:ea typeface="Calibri"/>
                <a:cs typeface="Calibri"/>
                <a:sym typeface="Calibri"/>
              </a:defRPr>
            </a:lvl1pPr>
            <a:lvl2pPr marL="0" lvl="1" indent="0" algn="r">
              <a:spcBef>
                <a:spcPts val="0"/>
              </a:spcBef>
              <a:buNone/>
              <a:defRPr sz="1200" b="0">
                <a:solidFill>
                  <a:srgbClr val="888888"/>
                </a:solidFill>
                <a:latin typeface="Calibri"/>
                <a:ea typeface="Calibri"/>
                <a:cs typeface="Calibri"/>
                <a:sym typeface="Calibri"/>
              </a:defRPr>
            </a:lvl2pPr>
            <a:lvl3pPr marL="0" lvl="2" indent="0" algn="r">
              <a:spcBef>
                <a:spcPts val="0"/>
              </a:spcBef>
              <a:buNone/>
              <a:defRPr sz="1200" b="0">
                <a:solidFill>
                  <a:srgbClr val="888888"/>
                </a:solidFill>
                <a:latin typeface="Calibri"/>
                <a:ea typeface="Calibri"/>
                <a:cs typeface="Calibri"/>
                <a:sym typeface="Calibri"/>
              </a:defRPr>
            </a:lvl3pPr>
            <a:lvl4pPr marL="0" lvl="3" indent="0" algn="r">
              <a:spcBef>
                <a:spcPts val="0"/>
              </a:spcBef>
              <a:buNone/>
              <a:defRPr sz="1200" b="0">
                <a:solidFill>
                  <a:srgbClr val="888888"/>
                </a:solidFill>
                <a:latin typeface="Calibri"/>
                <a:ea typeface="Calibri"/>
                <a:cs typeface="Calibri"/>
                <a:sym typeface="Calibri"/>
              </a:defRPr>
            </a:lvl4pPr>
            <a:lvl5pPr marL="0" lvl="4" indent="0" algn="r">
              <a:spcBef>
                <a:spcPts val="0"/>
              </a:spcBef>
              <a:buNone/>
              <a:defRPr sz="1200" b="0">
                <a:solidFill>
                  <a:srgbClr val="888888"/>
                </a:solidFill>
                <a:latin typeface="Calibri"/>
                <a:ea typeface="Calibri"/>
                <a:cs typeface="Calibri"/>
                <a:sym typeface="Calibri"/>
              </a:defRPr>
            </a:lvl5pPr>
            <a:lvl6pPr marL="0" lvl="5" indent="0" algn="r">
              <a:spcBef>
                <a:spcPts val="0"/>
              </a:spcBef>
              <a:buNone/>
              <a:defRPr sz="1200" b="0">
                <a:solidFill>
                  <a:srgbClr val="888888"/>
                </a:solidFill>
                <a:latin typeface="Calibri"/>
                <a:ea typeface="Calibri"/>
                <a:cs typeface="Calibri"/>
                <a:sym typeface="Calibri"/>
              </a:defRPr>
            </a:lvl6pPr>
            <a:lvl7pPr marL="0" lvl="6" indent="0" algn="r">
              <a:spcBef>
                <a:spcPts val="0"/>
              </a:spcBef>
              <a:buNone/>
              <a:defRPr sz="1200" b="0">
                <a:solidFill>
                  <a:srgbClr val="888888"/>
                </a:solidFill>
                <a:latin typeface="Calibri"/>
                <a:ea typeface="Calibri"/>
                <a:cs typeface="Calibri"/>
                <a:sym typeface="Calibri"/>
              </a:defRPr>
            </a:lvl7pPr>
            <a:lvl8pPr marL="0" lvl="7" indent="0" algn="r">
              <a:spcBef>
                <a:spcPts val="0"/>
              </a:spcBef>
              <a:buNone/>
              <a:defRPr sz="1200" b="0">
                <a:solidFill>
                  <a:srgbClr val="888888"/>
                </a:solidFill>
                <a:latin typeface="Calibri"/>
                <a:ea typeface="Calibri"/>
                <a:cs typeface="Calibri"/>
                <a:sym typeface="Calibri"/>
              </a:defRPr>
            </a:lvl8pPr>
            <a:lvl9pPr marL="0" lvl="8" indent="0" algn="r">
              <a:spcBef>
                <a:spcPts val="0"/>
              </a:spcBef>
              <a:buNone/>
              <a:defRPr sz="1200" b="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3" name="Google Shape;143;p14"/>
          <p:cNvSpPr txBox="1">
            <a:spLocks noGrp="1"/>
          </p:cNvSpPr>
          <p:nvPr>
            <p:ph type="title"/>
          </p:nvPr>
        </p:nvSpPr>
        <p:spPr>
          <a:xfrm>
            <a:off x="147713" y="439567"/>
            <a:ext cx="9315820" cy="647421"/>
          </a:xfrm>
          <a:prstGeom prst="rect">
            <a:avLst/>
          </a:prstGeom>
          <a:solidFill>
            <a:srgbClr val="DCDCDC"/>
          </a:solidFill>
          <a:ln>
            <a:noFill/>
          </a:ln>
        </p:spPr>
        <p:txBody>
          <a:bodyPr spcFirstLastPara="1" wrap="square" lIns="0" tIns="0" rIns="91425" bIns="0" anchor="ctr" anchorCtr="0">
            <a:spAutoFit/>
          </a:bodyPr>
          <a:lstStyle>
            <a:lvl1pPr lvl="0" algn="r">
              <a:lnSpc>
                <a:spcPct val="150000"/>
              </a:lnSpc>
              <a:spcBef>
                <a:spcPts val="800"/>
              </a:spcBef>
              <a:spcAft>
                <a:spcPts val="0"/>
              </a:spcAft>
              <a:buClr>
                <a:srgbClr val="124078"/>
              </a:buClr>
              <a:buSzPts val="3200"/>
              <a:buFont typeface="Arial"/>
              <a:buNone/>
              <a:defRPr sz="3200" b="1" cap="none">
                <a:solidFill>
                  <a:srgbClr val="124078"/>
                </a:solidFill>
                <a:latin typeface="Arial"/>
                <a:ea typeface="Arial"/>
                <a:cs typeface="Arial"/>
                <a:sym typeface="Arial"/>
              </a:defRPr>
            </a:lvl1pPr>
            <a:lvl2pPr lvl="1">
              <a:spcBef>
                <a:spcPts val="8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4" name="Google Shape;144;p14"/>
          <p:cNvPicPr preferRelativeResize="0"/>
          <p:nvPr/>
        </p:nvPicPr>
        <p:blipFill rotWithShape="1">
          <a:blip r:embed="rId2">
            <a:alphaModFix/>
          </a:blip>
          <a:srcRect b="14449"/>
          <a:stretch/>
        </p:blipFill>
        <p:spPr>
          <a:xfrm>
            <a:off x="9808602" y="5888742"/>
            <a:ext cx="2138124" cy="82144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609600" y="304800"/>
            <a:ext cx="9677400" cy="762000"/>
          </a:xfrm>
          <a:prstGeom prst="rect">
            <a:avLst/>
          </a:prstGeom>
          <a:noFill/>
          <a:ln>
            <a:noFill/>
          </a:ln>
        </p:spPr>
        <p:txBody>
          <a:bodyPr spcFirstLastPara="1" wrap="square" lIns="0" tIns="0" rIns="91425" bIns="0" anchor="b" anchorCtr="0">
            <a:noAutofit/>
          </a:bodyPr>
          <a:lstStyle>
            <a:lvl1pPr lvl="0" algn="l">
              <a:spcBef>
                <a:spcPts val="0"/>
              </a:spcBef>
              <a:spcAft>
                <a:spcPts val="0"/>
              </a:spcAft>
              <a:buClr>
                <a:srgbClr val="8F77B6"/>
              </a:buClr>
              <a:buSzPts val="2000"/>
              <a:buFont typeface="Helvetica Neue"/>
              <a:buNone/>
              <a:defRPr b="1" i="0">
                <a:solidFill>
                  <a:srgbClr val="8F77B6"/>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
          <p:cNvSpPr txBox="1">
            <a:spLocks noGrp="1"/>
          </p:cNvSpPr>
          <p:nvPr>
            <p:ph type="body" idx="1"/>
          </p:nvPr>
        </p:nvSpPr>
        <p:spPr>
          <a:xfrm>
            <a:off x="609600" y="1600201"/>
            <a:ext cx="11201400" cy="452596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vl1pPr>
            <a:lvl2pPr marL="914400" lvl="1" indent="-355600" algn="l">
              <a:spcBef>
                <a:spcPts val="400"/>
              </a:spcBef>
              <a:spcAft>
                <a:spcPts val="0"/>
              </a:spcAft>
              <a:buClr>
                <a:schemeClr val="dk1"/>
              </a:buClr>
              <a:buSzPts val="2000"/>
              <a:buChar char="–"/>
              <a:defRPr/>
            </a:lvl2pPr>
            <a:lvl3pPr marL="1371600" lvl="2" indent="-342900" algn="l">
              <a:spcBef>
                <a:spcPts val="360"/>
              </a:spcBef>
              <a:spcAft>
                <a:spcPts val="0"/>
              </a:spcAft>
              <a:buClr>
                <a:schemeClr val="dk1"/>
              </a:buClr>
              <a:buSzPts val="1800"/>
              <a:buChar char="•"/>
              <a:defRPr/>
            </a:lvl3pPr>
            <a:lvl4pPr marL="1828800" lvl="3" indent="-330200" algn="l">
              <a:spcBef>
                <a:spcPts val="320"/>
              </a:spcBef>
              <a:spcAft>
                <a:spcPts val="0"/>
              </a:spcAft>
              <a:buClr>
                <a:schemeClr val="dk1"/>
              </a:buClr>
              <a:buSzPts val="1600"/>
              <a:buChar char="–"/>
              <a:defRPr/>
            </a:lvl4pPr>
            <a:lvl5pPr marL="2286000" lvl="4" indent="-330200" algn="l">
              <a:spcBef>
                <a:spcPts val="320"/>
              </a:spcBef>
              <a:spcAft>
                <a:spcPts val="0"/>
              </a:spcAft>
              <a:buClr>
                <a:schemeClr val="dk1"/>
              </a:buClr>
              <a:buSzPts val="16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3"/>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sp>
        <p:nvSpPr>
          <p:cNvPr id="34" name="Google Shape;34;p3"/>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rgbClr val="A5A5A5"/>
                </a:solidFill>
                <a:latin typeface="Helvetica Neue"/>
                <a:ea typeface="Helvetica Neue"/>
                <a:cs typeface="Helvetica Neue"/>
                <a:sym typeface="Helvetica Neue"/>
              </a:defRPr>
            </a:lvl1pPr>
            <a:lvl2pPr marL="0" lvl="1" indent="0" algn="r">
              <a:spcBef>
                <a:spcPts val="0"/>
              </a:spcBef>
              <a:buNone/>
              <a:defRPr sz="1200" b="0" i="0">
                <a:solidFill>
                  <a:srgbClr val="A5A5A5"/>
                </a:solidFill>
                <a:latin typeface="Helvetica Neue"/>
                <a:ea typeface="Helvetica Neue"/>
                <a:cs typeface="Helvetica Neue"/>
                <a:sym typeface="Helvetica Neue"/>
              </a:defRPr>
            </a:lvl2pPr>
            <a:lvl3pPr marL="0" lvl="2" indent="0" algn="r">
              <a:spcBef>
                <a:spcPts val="0"/>
              </a:spcBef>
              <a:buNone/>
              <a:defRPr sz="1200" b="0" i="0">
                <a:solidFill>
                  <a:srgbClr val="A5A5A5"/>
                </a:solidFill>
                <a:latin typeface="Helvetica Neue"/>
                <a:ea typeface="Helvetica Neue"/>
                <a:cs typeface="Helvetica Neue"/>
                <a:sym typeface="Helvetica Neue"/>
              </a:defRPr>
            </a:lvl3pPr>
            <a:lvl4pPr marL="0" lvl="3" indent="0" algn="r">
              <a:spcBef>
                <a:spcPts val="0"/>
              </a:spcBef>
              <a:buNone/>
              <a:defRPr sz="1200" b="0" i="0">
                <a:solidFill>
                  <a:srgbClr val="A5A5A5"/>
                </a:solidFill>
                <a:latin typeface="Helvetica Neue"/>
                <a:ea typeface="Helvetica Neue"/>
                <a:cs typeface="Helvetica Neue"/>
                <a:sym typeface="Helvetica Neue"/>
              </a:defRPr>
            </a:lvl4pPr>
            <a:lvl5pPr marL="0" lvl="4" indent="0" algn="r">
              <a:spcBef>
                <a:spcPts val="0"/>
              </a:spcBef>
              <a:buNone/>
              <a:defRPr sz="1200" b="0" i="0">
                <a:solidFill>
                  <a:srgbClr val="A5A5A5"/>
                </a:solidFill>
                <a:latin typeface="Helvetica Neue"/>
                <a:ea typeface="Helvetica Neue"/>
                <a:cs typeface="Helvetica Neue"/>
                <a:sym typeface="Helvetica Neue"/>
              </a:defRPr>
            </a:lvl5pPr>
            <a:lvl6pPr marL="0" lvl="5" indent="0" algn="r">
              <a:spcBef>
                <a:spcPts val="0"/>
              </a:spcBef>
              <a:buNone/>
              <a:defRPr sz="1200" b="0" i="0">
                <a:solidFill>
                  <a:srgbClr val="A5A5A5"/>
                </a:solidFill>
                <a:latin typeface="Helvetica Neue"/>
                <a:ea typeface="Helvetica Neue"/>
                <a:cs typeface="Helvetica Neue"/>
                <a:sym typeface="Helvetica Neue"/>
              </a:defRPr>
            </a:lvl6pPr>
            <a:lvl7pPr marL="0" lvl="6" indent="0" algn="r">
              <a:spcBef>
                <a:spcPts val="0"/>
              </a:spcBef>
              <a:buNone/>
              <a:defRPr sz="1200" b="0" i="0">
                <a:solidFill>
                  <a:srgbClr val="A5A5A5"/>
                </a:solidFill>
                <a:latin typeface="Helvetica Neue"/>
                <a:ea typeface="Helvetica Neue"/>
                <a:cs typeface="Helvetica Neue"/>
                <a:sym typeface="Helvetica Neue"/>
              </a:defRPr>
            </a:lvl7pPr>
            <a:lvl8pPr marL="0" lvl="7" indent="0" algn="r">
              <a:spcBef>
                <a:spcPts val="0"/>
              </a:spcBef>
              <a:buNone/>
              <a:defRPr sz="1200" b="0" i="0">
                <a:solidFill>
                  <a:srgbClr val="A5A5A5"/>
                </a:solidFill>
                <a:latin typeface="Helvetica Neue"/>
                <a:ea typeface="Helvetica Neue"/>
                <a:cs typeface="Helvetica Neue"/>
                <a:sym typeface="Helvetica Neue"/>
              </a:defRPr>
            </a:lvl8pPr>
            <a:lvl9pPr marL="0" lvl="8" indent="0" algn="r">
              <a:spcBef>
                <a:spcPts val="0"/>
              </a:spcBef>
              <a:buNone/>
              <a:defRPr sz="1200" b="0" i="0">
                <a:solidFill>
                  <a:srgbClr val="A5A5A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3"/>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pic>
        <p:nvPicPr>
          <p:cNvPr id="38" name="Google Shape;38;p3"/>
          <p:cNvPicPr preferRelativeResize="0"/>
          <p:nvPr/>
        </p:nvPicPr>
        <p:blipFill rotWithShape="1">
          <a:blip r:embed="rId2">
            <a:alphaModFix/>
          </a:blip>
          <a:srcRect/>
          <a:stretch/>
        </p:blipFill>
        <p:spPr>
          <a:xfrm>
            <a:off x="4935193" y="225480"/>
            <a:ext cx="2129750" cy="9459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lvl1pPr lvl="0" algn="l">
              <a:spcBef>
                <a:spcPts val="0"/>
              </a:spcBef>
              <a:spcAft>
                <a:spcPts val="0"/>
              </a:spcAft>
              <a:buClr>
                <a:srgbClr val="8F77B6"/>
              </a:buClr>
              <a:buSzPts val="2000"/>
              <a:buFont typeface="Helvetica Neue"/>
              <a:buNone/>
              <a:defRPr b="1" i="0">
                <a:solidFill>
                  <a:srgbClr val="8F77B6"/>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sp>
        <p:nvSpPr>
          <p:cNvPr id="42" name="Google Shape;42;p4"/>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rgbClr val="A5A5A5"/>
                </a:solidFill>
                <a:latin typeface="Helvetica Neue"/>
                <a:ea typeface="Helvetica Neue"/>
                <a:cs typeface="Helvetica Neue"/>
                <a:sym typeface="Helvetica Neue"/>
              </a:defRPr>
            </a:lvl1pPr>
            <a:lvl2pPr marL="0" lvl="1" indent="0" algn="r">
              <a:spcBef>
                <a:spcPts val="0"/>
              </a:spcBef>
              <a:buNone/>
              <a:defRPr sz="1200" b="0" i="0">
                <a:solidFill>
                  <a:srgbClr val="A5A5A5"/>
                </a:solidFill>
                <a:latin typeface="Helvetica Neue"/>
                <a:ea typeface="Helvetica Neue"/>
                <a:cs typeface="Helvetica Neue"/>
                <a:sym typeface="Helvetica Neue"/>
              </a:defRPr>
            </a:lvl2pPr>
            <a:lvl3pPr marL="0" lvl="2" indent="0" algn="r">
              <a:spcBef>
                <a:spcPts val="0"/>
              </a:spcBef>
              <a:buNone/>
              <a:defRPr sz="1200" b="0" i="0">
                <a:solidFill>
                  <a:srgbClr val="A5A5A5"/>
                </a:solidFill>
                <a:latin typeface="Helvetica Neue"/>
                <a:ea typeface="Helvetica Neue"/>
                <a:cs typeface="Helvetica Neue"/>
                <a:sym typeface="Helvetica Neue"/>
              </a:defRPr>
            </a:lvl3pPr>
            <a:lvl4pPr marL="0" lvl="3" indent="0" algn="r">
              <a:spcBef>
                <a:spcPts val="0"/>
              </a:spcBef>
              <a:buNone/>
              <a:defRPr sz="1200" b="0" i="0">
                <a:solidFill>
                  <a:srgbClr val="A5A5A5"/>
                </a:solidFill>
                <a:latin typeface="Helvetica Neue"/>
                <a:ea typeface="Helvetica Neue"/>
                <a:cs typeface="Helvetica Neue"/>
                <a:sym typeface="Helvetica Neue"/>
              </a:defRPr>
            </a:lvl4pPr>
            <a:lvl5pPr marL="0" lvl="4" indent="0" algn="r">
              <a:spcBef>
                <a:spcPts val="0"/>
              </a:spcBef>
              <a:buNone/>
              <a:defRPr sz="1200" b="0" i="0">
                <a:solidFill>
                  <a:srgbClr val="A5A5A5"/>
                </a:solidFill>
                <a:latin typeface="Helvetica Neue"/>
                <a:ea typeface="Helvetica Neue"/>
                <a:cs typeface="Helvetica Neue"/>
                <a:sym typeface="Helvetica Neue"/>
              </a:defRPr>
            </a:lvl5pPr>
            <a:lvl6pPr marL="0" lvl="5" indent="0" algn="r">
              <a:spcBef>
                <a:spcPts val="0"/>
              </a:spcBef>
              <a:buNone/>
              <a:defRPr sz="1200" b="0" i="0">
                <a:solidFill>
                  <a:srgbClr val="A5A5A5"/>
                </a:solidFill>
                <a:latin typeface="Helvetica Neue"/>
                <a:ea typeface="Helvetica Neue"/>
                <a:cs typeface="Helvetica Neue"/>
                <a:sym typeface="Helvetica Neue"/>
              </a:defRPr>
            </a:lvl6pPr>
            <a:lvl7pPr marL="0" lvl="6" indent="0" algn="r">
              <a:spcBef>
                <a:spcPts val="0"/>
              </a:spcBef>
              <a:buNone/>
              <a:defRPr sz="1200" b="0" i="0">
                <a:solidFill>
                  <a:srgbClr val="A5A5A5"/>
                </a:solidFill>
                <a:latin typeface="Helvetica Neue"/>
                <a:ea typeface="Helvetica Neue"/>
                <a:cs typeface="Helvetica Neue"/>
                <a:sym typeface="Helvetica Neue"/>
              </a:defRPr>
            </a:lvl7pPr>
            <a:lvl8pPr marL="0" lvl="7" indent="0" algn="r">
              <a:spcBef>
                <a:spcPts val="0"/>
              </a:spcBef>
              <a:buNone/>
              <a:defRPr sz="1200" b="0" i="0">
                <a:solidFill>
                  <a:srgbClr val="A5A5A5"/>
                </a:solidFill>
                <a:latin typeface="Helvetica Neue"/>
                <a:ea typeface="Helvetica Neue"/>
                <a:cs typeface="Helvetica Neue"/>
                <a:sym typeface="Helvetica Neue"/>
              </a:defRPr>
            </a:lvl8pPr>
            <a:lvl9pPr marL="0" lvl="8" indent="0" algn="r">
              <a:spcBef>
                <a:spcPts val="0"/>
              </a:spcBef>
              <a:buNone/>
              <a:defRPr sz="1200" b="0" i="0">
                <a:solidFill>
                  <a:srgbClr val="A5A5A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4"/>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pic>
        <p:nvPicPr>
          <p:cNvPr id="46" name="Google Shape;46;p4"/>
          <p:cNvPicPr preferRelativeResize="0"/>
          <p:nvPr/>
        </p:nvPicPr>
        <p:blipFill rotWithShape="1">
          <a:blip r:embed="rId2">
            <a:alphaModFix/>
          </a:blip>
          <a:srcRect/>
          <a:stretch/>
        </p:blipFill>
        <p:spPr>
          <a:xfrm>
            <a:off x="4935193" y="225480"/>
            <a:ext cx="2129750" cy="9459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7"/>
        <p:cNvGrpSpPr/>
        <p:nvPr/>
      </p:nvGrpSpPr>
      <p:grpSpPr>
        <a:xfrm>
          <a:off x="0" y="0"/>
          <a:ext cx="0" cy="0"/>
          <a:chOff x="0" y="0"/>
          <a:chExt cx="0" cy="0"/>
        </a:xfrm>
      </p:grpSpPr>
      <p:sp>
        <p:nvSpPr>
          <p:cNvPr id="48" name="Google Shape;48;p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17365D"/>
              </a:buClr>
              <a:buSzPts val="2000"/>
              <a:buNone/>
              <a:defRPr sz="2000" b="1">
                <a:solidFill>
                  <a:srgbClr val="17365D"/>
                </a:solidFill>
                <a:latin typeface="Times New Roman"/>
                <a:ea typeface="Times New Roman"/>
                <a:cs typeface="Times New Roman"/>
                <a:sym typeface="Times New Roman"/>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vl1pPr>
            <a:lvl2pPr marL="914400" lvl="1" indent="-355600" algn="l">
              <a:spcBef>
                <a:spcPts val="400"/>
              </a:spcBef>
              <a:spcAft>
                <a:spcPts val="0"/>
              </a:spcAft>
              <a:buClr>
                <a:schemeClr val="dk1"/>
              </a:buClr>
              <a:buSzPts val="2000"/>
              <a:buChar char="–"/>
              <a:defRPr/>
            </a:lvl2pPr>
            <a:lvl3pPr marL="1371600" lvl="2" indent="-342900" algn="l">
              <a:spcBef>
                <a:spcPts val="360"/>
              </a:spcBef>
              <a:spcAft>
                <a:spcPts val="0"/>
              </a:spcAft>
              <a:buClr>
                <a:schemeClr val="dk1"/>
              </a:buClr>
              <a:buSzPts val="1800"/>
              <a:buChar char="•"/>
              <a:defRPr/>
            </a:lvl3pPr>
            <a:lvl4pPr marL="1828800" lvl="3" indent="-330200" algn="l">
              <a:spcBef>
                <a:spcPts val="320"/>
              </a:spcBef>
              <a:spcAft>
                <a:spcPts val="0"/>
              </a:spcAft>
              <a:buClr>
                <a:schemeClr val="dk1"/>
              </a:buClr>
              <a:buSzPts val="1600"/>
              <a:buChar char="–"/>
              <a:defRPr/>
            </a:lvl4pPr>
            <a:lvl5pPr marL="2286000" lvl="4" indent="-330200" algn="l">
              <a:spcBef>
                <a:spcPts val="320"/>
              </a:spcBef>
              <a:spcAft>
                <a:spcPts val="0"/>
              </a:spcAft>
              <a:buClr>
                <a:schemeClr val="dk1"/>
              </a:buClr>
              <a:buSzPts val="1600"/>
              <a:buChar char="»"/>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17365D"/>
              </a:buClr>
              <a:buSzPts val="2000"/>
              <a:buNone/>
              <a:defRPr sz="2000" b="1">
                <a:solidFill>
                  <a:srgbClr val="17365D"/>
                </a:solidFill>
                <a:latin typeface="Times New Roman"/>
                <a:ea typeface="Times New Roman"/>
                <a:cs typeface="Times New Roman"/>
                <a:sym typeface="Times New Roman"/>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1" name="Google Shape;51;p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vl1pPr>
            <a:lvl2pPr marL="914400" lvl="1" indent="-355600" algn="l">
              <a:spcBef>
                <a:spcPts val="400"/>
              </a:spcBef>
              <a:spcAft>
                <a:spcPts val="0"/>
              </a:spcAft>
              <a:buClr>
                <a:schemeClr val="dk1"/>
              </a:buClr>
              <a:buSzPts val="2000"/>
              <a:buChar char="–"/>
              <a:defRPr/>
            </a:lvl2pPr>
            <a:lvl3pPr marL="1371600" lvl="2" indent="-342900" algn="l">
              <a:spcBef>
                <a:spcPts val="360"/>
              </a:spcBef>
              <a:spcAft>
                <a:spcPts val="0"/>
              </a:spcAft>
              <a:buClr>
                <a:schemeClr val="dk1"/>
              </a:buClr>
              <a:buSzPts val="1800"/>
              <a:buChar char="•"/>
              <a:defRPr/>
            </a:lvl3pPr>
            <a:lvl4pPr marL="1828800" lvl="3" indent="-330200" algn="l">
              <a:spcBef>
                <a:spcPts val="320"/>
              </a:spcBef>
              <a:spcAft>
                <a:spcPts val="0"/>
              </a:spcAft>
              <a:buClr>
                <a:schemeClr val="dk1"/>
              </a:buClr>
              <a:buSzPts val="1600"/>
              <a:buChar char="–"/>
              <a:defRPr/>
            </a:lvl4pPr>
            <a:lvl5pPr marL="2286000" lvl="4" indent="-330200" algn="l">
              <a:spcBef>
                <a:spcPts val="320"/>
              </a:spcBef>
              <a:spcAft>
                <a:spcPts val="0"/>
              </a:spcAft>
              <a:buClr>
                <a:schemeClr val="dk1"/>
              </a:buClr>
              <a:buSzPts val="1600"/>
              <a:buChar char="»"/>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2" name="Google Shape;52;p5"/>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lvl1pPr lvl="0" algn="l">
              <a:spcBef>
                <a:spcPts val="0"/>
              </a:spcBef>
              <a:spcAft>
                <a:spcPts val="0"/>
              </a:spcAft>
              <a:buClr>
                <a:srgbClr val="8F77B6"/>
              </a:buClr>
              <a:buSzPts val="2000"/>
              <a:buFont typeface="Helvetica Neue"/>
              <a:buNone/>
              <a:defRPr b="1" i="0">
                <a:solidFill>
                  <a:srgbClr val="8F77B6"/>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sp>
        <p:nvSpPr>
          <p:cNvPr id="54" name="Google Shape;54;p5"/>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rgbClr val="A5A5A5"/>
                </a:solidFill>
                <a:latin typeface="Helvetica Neue"/>
                <a:ea typeface="Helvetica Neue"/>
                <a:cs typeface="Helvetica Neue"/>
                <a:sym typeface="Helvetica Neue"/>
              </a:defRPr>
            </a:lvl1pPr>
            <a:lvl2pPr marL="0" lvl="1" indent="0" algn="r">
              <a:spcBef>
                <a:spcPts val="0"/>
              </a:spcBef>
              <a:buNone/>
              <a:defRPr sz="1200" b="0" i="0">
                <a:solidFill>
                  <a:srgbClr val="A5A5A5"/>
                </a:solidFill>
                <a:latin typeface="Helvetica Neue"/>
                <a:ea typeface="Helvetica Neue"/>
                <a:cs typeface="Helvetica Neue"/>
                <a:sym typeface="Helvetica Neue"/>
              </a:defRPr>
            </a:lvl2pPr>
            <a:lvl3pPr marL="0" lvl="2" indent="0" algn="r">
              <a:spcBef>
                <a:spcPts val="0"/>
              </a:spcBef>
              <a:buNone/>
              <a:defRPr sz="1200" b="0" i="0">
                <a:solidFill>
                  <a:srgbClr val="A5A5A5"/>
                </a:solidFill>
                <a:latin typeface="Helvetica Neue"/>
                <a:ea typeface="Helvetica Neue"/>
                <a:cs typeface="Helvetica Neue"/>
                <a:sym typeface="Helvetica Neue"/>
              </a:defRPr>
            </a:lvl3pPr>
            <a:lvl4pPr marL="0" lvl="3" indent="0" algn="r">
              <a:spcBef>
                <a:spcPts val="0"/>
              </a:spcBef>
              <a:buNone/>
              <a:defRPr sz="1200" b="0" i="0">
                <a:solidFill>
                  <a:srgbClr val="A5A5A5"/>
                </a:solidFill>
                <a:latin typeface="Helvetica Neue"/>
                <a:ea typeface="Helvetica Neue"/>
                <a:cs typeface="Helvetica Neue"/>
                <a:sym typeface="Helvetica Neue"/>
              </a:defRPr>
            </a:lvl4pPr>
            <a:lvl5pPr marL="0" lvl="4" indent="0" algn="r">
              <a:spcBef>
                <a:spcPts val="0"/>
              </a:spcBef>
              <a:buNone/>
              <a:defRPr sz="1200" b="0" i="0">
                <a:solidFill>
                  <a:srgbClr val="A5A5A5"/>
                </a:solidFill>
                <a:latin typeface="Helvetica Neue"/>
                <a:ea typeface="Helvetica Neue"/>
                <a:cs typeface="Helvetica Neue"/>
                <a:sym typeface="Helvetica Neue"/>
              </a:defRPr>
            </a:lvl5pPr>
            <a:lvl6pPr marL="0" lvl="5" indent="0" algn="r">
              <a:spcBef>
                <a:spcPts val="0"/>
              </a:spcBef>
              <a:buNone/>
              <a:defRPr sz="1200" b="0" i="0">
                <a:solidFill>
                  <a:srgbClr val="A5A5A5"/>
                </a:solidFill>
                <a:latin typeface="Helvetica Neue"/>
                <a:ea typeface="Helvetica Neue"/>
                <a:cs typeface="Helvetica Neue"/>
                <a:sym typeface="Helvetica Neue"/>
              </a:defRPr>
            </a:lvl6pPr>
            <a:lvl7pPr marL="0" lvl="6" indent="0" algn="r">
              <a:spcBef>
                <a:spcPts val="0"/>
              </a:spcBef>
              <a:buNone/>
              <a:defRPr sz="1200" b="0" i="0">
                <a:solidFill>
                  <a:srgbClr val="A5A5A5"/>
                </a:solidFill>
                <a:latin typeface="Helvetica Neue"/>
                <a:ea typeface="Helvetica Neue"/>
                <a:cs typeface="Helvetica Neue"/>
                <a:sym typeface="Helvetica Neue"/>
              </a:defRPr>
            </a:lvl7pPr>
            <a:lvl8pPr marL="0" lvl="7" indent="0" algn="r">
              <a:spcBef>
                <a:spcPts val="0"/>
              </a:spcBef>
              <a:buNone/>
              <a:defRPr sz="1200" b="0" i="0">
                <a:solidFill>
                  <a:srgbClr val="A5A5A5"/>
                </a:solidFill>
                <a:latin typeface="Helvetica Neue"/>
                <a:ea typeface="Helvetica Neue"/>
                <a:cs typeface="Helvetica Neue"/>
                <a:sym typeface="Helvetica Neue"/>
              </a:defRPr>
            </a:lvl8pPr>
            <a:lvl9pPr marL="0" lvl="8" indent="0" algn="r">
              <a:spcBef>
                <a:spcPts val="0"/>
              </a:spcBef>
              <a:buNone/>
              <a:defRPr sz="1200" b="0" i="0">
                <a:solidFill>
                  <a:srgbClr val="A5A5A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5"/>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pic>
        <p:nvPicPr>
          <p:cNvPr id="58" name="Google Shape;58;p5"/>
          <p:cNvPicPr preferRelativeResize="0"/>
          <p:nvPr/>
        </p:nvPicPr>
        <p:blipFill rotWithShape="1">
          <a:blip r:embed="rId2">
            <a:alphaModFix/>
          </a:blip>
          <a:srcRect/>
          <a:stretch/>
        </p:blipFill>
        <p:spPr>
          <a:xfrm>
            <a:off x="4935193" y="225480"/>
            <a:ext cx="2129750" cy="94596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lvl1pPr lvl="0" algn="l">
              <a:spcBef>
                <a:spcPts val="0"/>
              </a:spcBef>
              <a:spcAft>
                <a:spcPts val="0"/>
              </a:spcAft>
              <a:buClr>
                <a:srgbClr val="8F77B6"/>
              </a:buClr>
              <a:buSzPts val="2000"/>
              <a:buFont typeface="Helvetica Neue"/>
              <a:buNone/>
              <a:defRPr b="1" i="0">
                <a:solidFill>
                  <a:srgbClr val="8F77B6"/>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
          <p:cNvSpPr txBox="1">
            <a:spLocks noGrp="1"/>
          </p:cNvSpPr>
          <p:nvPr>
            <p:ph type="body" idx="1"/>
          </p:nvPr>
        </p:nvSpPr>
        <p:spPr>
          <a:xfrm>
            <a:off x="4766733" y="1447800"/>
            <a:ext cx="6815667" cy="4678364"/>
          </a:xfrm>
          <a:prstGeom prst="rect">
            <a:avLst/>
          </a:prstGeom>
          <a:noFill/>
          <a:ln>
            <a:noFill/>
          </a:ln>
        </p:spPr>
        <p:txBody>
          <a:bodyPr spcFirstLastPara="1" wrap="square" lIns="0" tIns="0" rIns="0" bIns="0" anchor="t" anchorCtr="0">
            <a:noAutofit/>
          </a:bodyPr>
          <a:lstStyle>
            <a:lvl1pPr marL="457200" lvl="0" indent="-381000" algn="l">
              <a:spcBef>
                <a:spcPts val="480"/>
              </a:spcBef>
              <a:spcAft>
                <a:spcPts val="0"/>
              </a:spcAft>
              <a:buClr>
                <a:srgbClr val="DAE5F1"/>
              </a:buClr>
              <a:buSzPts val="2400"/>
              <a:buChar char="•"/>
              <a:defRPr>
                <a:solidFill>
                  <a:srgbClr val="DAE5F1"/>
                </a:solidFill>
              </a:defRPr>
            </a:lvl1pPr>
            <a:lvl2pPr marL="914400" lvl="1" indent="-355600" algn="l">
              <a:spcBef>
                <a:spcPts val="400"/>
              </a:spcBef>
              <a:spcAft>
                <a:spcPts val="0"/>
              </a:spcAft>
              <a:buClr>
                <a:srgbClr val="DAE5F1"/>
              </a:buClr>
              <a:buSzPts val="2000"/>
              <a:buChar char="–"/>
              <a:defRPr>
                <a:solidFill>
                  <a:srgbClr val="DAE5F1"/>
                </a:solidFill>
              </a:defRPr>
            </a:lvl2pPr>
            <a:lvl3pPr marL="1371600" lvl="2" indent="-342900" algn="l">
              <a:spcBef>
                <a:spcPts val="360"/>
              </a:spcBef>
              <a:spcAft>
                <a:spcPts val="0"/>
              </a:spcAft>
              <a:buClr>
                <a:srgbClr val="DAE5F1"/>
              </a:buClr>
              <a:buSzPts val="1800"/>
              <a:buChar char="•"/>
              <a:defRPr>
                <a:solidFill>
                  <a:srgbClr val="DAE5F1"/>
                </a:solidFill>
              </a:defRPr>
            </a:lvl3pPr>
            <a:lvl4pPr marL="1828800" lvl="3" indent="-330200" algn="l">
              <a:spcBef>
                <a:spcPts val="320"/>
              </a:spcBef>
              <a:spcAft>
                <a:spcPts val="0"/>
              </a:spcAft>
              <a:buClr>
                <a:srgbClr val="DAE5F1"/>
              </a:buClr>
              <a:buSzPts val="1600"/>
              <a:buChar char="–"/>
              <a:defRPr>
                <a:solidFill>
                  <a:srgbClr val="DAE5F1"/>
                </a:solidFill>
              </a:defRPr>
            </a:lvl4pPr>
            <a:lvl5pPr marL="2286000" lvl="4" indent="-330200" algn="l">
              <a:spcBef>
                <a:spcPts val="320"/>
              </a:spcBef>
              <a:spcAft>
                <a:spcPts val="0"/>
              </a:spcAft>
              <a:buClr>
                <a:srgbClr val="DAE5F1"/>
              </a:buClr>
              <a:buSzPts val="1600"/>
              <a:buChar char="»"/>
              <a:defRPr>
                <a:solidFill>
                  <a:srgbClr val="DAE5F1"/>
                </a:solidFil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2" name="Google Shape;62;p6"/>
          <p:cNvSpPr txBox="1">
            <a:spLocks noGrp="1"/>
          </p:cNvSpPr>
          <p:nvPr>
            <p:ph type="body" idx="2"/>
          </p:nvPr>
        </p:nvSpPr>
        <p:spPr>
          <a:xfrm>
            <a:off x="609601" y="2438400"/>
            <a:ext cx="4011084" cy="3687764"/>
          </a:xfrm>
          <a:prstGeom prst="rect">
            <a:avLst/>
          </a:prstGeom>
          <a:noFill/>
          <a:ln>
            <a:noFill/>
          </a:ln>
        </p:spPr>
        <p:txBody>
          <a:bodyPr spcFirstLastPara="1" wrap="square" lIns="0" tIns="45700" rIns="91425" bIns="45700" anchor="t" anchorCtr="0">
            <a:normAutofit/>
          </a:bodyPr>
          <a:lstStyle>
            <a:lvl1pPr marL="457200" lvl="0" indent="-228600" algn="l">
              <a:spcBef>
                <a:spcPts val="280"/>
              </a:spcBef>
              <a:spcAft>
                <a:spcPts val="0"/>
              </a:spcAft>
              <a:buClr>
                <a:srgbClr val="DAE5F1"/>
              </a:buClr>
              <a:buSzPts val="1400"/>
              <a:buNone/>
              <a:defRPr sz="1400">
                <a:solidFill>
                  <a:srgbClr val="DAE5F1"/>
                </a:solidFil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3" name="Google Shape;63;p6"/>
          <p:cNvSpPr txBox="1">
            <a:spLocks noGrp="1"/>
          </p:cNvSpPr>
          <p:nvPr>
            <p:ph type="body" idx="3"/>
          </p:nvPr>
        </p:nvSpPr>
        <p:spPr>
          <a:xfrm>
            <a:off x="624417" y="1447800"/>
            <a:ext cx="3996268" cy="914400"/>
          </a:xfrm>
          <a:prstGeom prst="rect">
            <a:avLst/>
          </a:prstGeom>
          <a:noFill/>
          <a:ln>
            <a:noFill/>
          </a:ln>
        </p:spPr>
        <p:txBody>
          <a:bodyPr spcFirstLastPara="1" wrap="square" lIns="0" tIns="0" rIns="0" bIns="0" anchor="b" anchorCtr="0">
            <a:noAutofit/>
          </a:bodyPr>
          <a:lstStyle>
            <a:lvl1pPr marL="457200" lvl="0" indent="-228600" algn="l">
              <a:spcBef>
                <a:spcPts val="200"/>
              </a:spcBef>
              <a:spcAft>
                <a:spcPts val="0"/>
              </a:spcAft>
              <a:buClr>
                <a:schemeClr val="lt1"/>
              </a:buClr>
              <a:buSzPts val="1000"/>
              <a:buNone/>
              <a:defRPr sz="1000" b="1">
                <a:solidFill>
                  <a:schemeClr val="lt1"/>
                </a:solidFill>
                <a:latin typeface="Times New Roman"/>
                <a:ea typeface="Times New Roman"/>
                <a:cs typeface="Times New Roman"/>
                <a:sym typeface="Times New Roman"/>
              </a:defRPr>
            </a:lvl1pPr>
            <a:lvl2pPr marL="914400" lvl="1" indent="-228600" algn="l">
              <a:spcBef>
                <a:spcPts val="200"/>
              </a:spcBef>
              <a:spcAft>
                <a:spcPts val="0"/>
              </a:spcAft>
              <a:buClr>
                <a:schemeClr val="lt1"/>
              </a:buClr>
              <a:buSzPts val="1000"/>
              <a:buNone/>
              <a:defRPr sz="1000" b="1">
                <a:solidFill>
                  <a:schemeClr val="lt1"/>
                </a:solidFill>
                <a:latin typeface="Times New Roman"/>
                <a:ea typeface="Times New Roman"/>
                <a:cs typeface="Times New Roman"/>
                <a:sym typeface="Times New Roman"/>
              </a:defRPr>
            </a:lvl2pPr>
            <a:lvl3pPr marL="1371600" lvl="2" indent="-228600" algn="l">
              <a:spcBef>
                <a:spcPts val="200"/>
              </a:spcBef>
              <a:spcAft>
                <a:spcPts val="0"/>
              </a:spcAft>
              <a:buClr>
                <a:schemeClr val="lt1"/>
              </a:buClr>
              <a:buSzPts val="1000"/>
              <a:buNone/>
              <a:defRPr sz="1000" b="1">
                <a:solidFill>
                  <a:schemeClr val="lt1"/>
                </a:solidFill>
                <a:latin typeface="Times New Roman"/>
                <a:ea typeface="Times New Roman"/>
                <a:cs typeface="Times New Roman"/>
                <a:sym typeface="Times New Roman"/>
              </a:defRPr>
            </a:lvl3pPr>
            <a:lvl4pPr marL="1828800" lvl="3" indent="-228600" algn="l">
              <a:spcBef>
                <a:spcPts val="200"/>
              </a:spcBef>
              <a:spcAft>
                <a:spcPts val="0"/>
              </a:spcAft>
              <a:buClr>
                <a:schemeClr val="lt1"/>
              </a:buClr>
              <a:buSzPts val="1000"/>
              <a:buNone/>
              <a:defRPr sz="1000" b="1">
                <a:solidFill>
                  <a:schemeClr val="lt1"/>
                </a:solidFill>
                <a:latin typeface="Times New Roman"/>
                <a:ea typeface="Times New Roman"/>
                <a:cs typeface="Times New Roman"/>
                <a:sym typeface="Times New Roman"/>
              </a:defRPr>
            </a:lvl4pPr>
            <a:lvl5pPr marL="2286000" lvl="4" indent="-228600" algn="l">
              <a:spcBef>
                <a:spcPts val="200"/>
              </a:spcBef>
              <a:spcAft>
                <a:spcPts val="0"/>
              </a:spcAft>
              <a:buClr>
                <a:schemeClr val="lt1"/>
              </a:buClr>
              <a:buSzPts val="1000"/>
              <a:buNone/>
              <a:defRPr sz="1000" b="1">
                <a:solidFill>
                  <a:schemeClr val="lt1"/>
                </a:solidFill>
                <a:latin typeface="Times New Roman"/>
                <a:ea typeface="Times New Roman"/>
                <a:cs typeface="Times New Roman"/>
                <a:sym typeface="Times New Roman"/>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6"/>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sp>
        <p:nvSpPr>
          <p:cNvPr id="65" name="Google Shape;65;p6"/>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rgbClr val="A5A5A5"/>
                </a:solidFill>
                <a:latin typeface="Helvetica Neue"/>
                <a:ea typeface="Helvetica Neue"/>
                <a:cs typeface="Helvetica Neue"/>
                <a:sym typeface="Helvetica Neue"/>
              </a:defRPr>
            </a:lvl1pPr>
            <a:lvl2pPr marL="0" lvl="1" indent="0" algn="r">
              <a:spcBef>
                <a:spcPts val="0"/>
              </a:spcBef>
              <a:buNone/>
              <a:defRPr sz="1200" b="0" i="0">
                <a:solidFill>
                  <a:srgbClr val="A5A5A5"/>
                </a:solidFill>
                <a:latin typeface="Helvetica Neue"/>
                <a:ea typeface="Helvetica Neue"/>
                <a:cs typeface="Helvetica Neue"/>
                <a:sym typeface="Helvetica Neue"/>
              </a:defRPr>
            </a:lvl2pPr>
            <a:lvl3pPr marL="0" lvl="2" indent="0" algn="r">
              <a:spcBef>
                <a:spcPts val="0"/>
              </a:spcBef>
              <a:buNone/>
              <a:defRPr sz="1200" b="0" i="0">
                <a:solidFill>
                  <a:srgbClr val="A5A5A5"/>
                </a:solidFill>
                <a:latin typeface="Helvetica Neue"/>
                <a:ea typeface="Helvetica Neue"/>
                <a:cs typeface="Helvetica Neue"/>
                <a:sym typeface="Helvetica Neue"/>
              </a:defRPr>
            </a:lvl3pPr>
            <a:lvl4pPr marL="0" lvl="3" indent="0" algn="r">
              <a:spcBef>
                <a:spcPts val="0"/>
              </a:spcBef>
              <a:buNone/>
              <a:defRPr sz="1200" b="0" i="0">
                <a:solidFill>
                  <a:srgbClr val="A5A5A5"/>
                </a:solidFill>
                <a:latin typeface="Helvetica Neue"/>
                <a:ea typeface="Helvetica Neue"/>
                <a:cs typeface="Helvetica Neue"/>
                <a:sym typeface="Helvetica Neue"/>
              </a:defRPr>
            </a:lvl4pPr>
            <a:lvl5pPr marL="0" lvl="4" indent="0" algn="r">
              <a:spcBef>
                <a:spcPts val="0"/>
              </a:spcBef>
              <a:buNone/>
              <a:defRPr sz="1200" b="0" i="0">
                <a:solidFill>
                  <a:srgbClr val="A5A5A5"/>
                </a:solidFill>
                <a:latin typeface="Helvetica Neue"/>
                <a:ea typeface="Helvetica Neue"/>
                <a:cs typeface="Helvetica Neue"/>
                <a:sym typeface="Helvetica Neue"/>
              </a:defRPr>
            </a:lvl5pPr>
            <a:lvl6pPr marL="0" lvl="5" indent="0" algn="r">
              <a:spcBef>
                <a:spcPts val="0"/>
              </a:spcBef>
              <a:buNone/>
              <a:defRPr sz="1200" b="0" i="0">
                <a:solidFill>
                  <a:srgbClr val="A5A5A5"/>
                </a:solidFill>
                <a:latin typeface="Helvetica Neue"/>
                <a:ea typeface="Helvetica Neue"/>
                <a:cs typeface="Helvetica Neue"/>
                <a:sym typeface="Helvetica Neue"/>
              </a:defRPr>
            </a:lvl6pPr>
            <a:lvl7pPr marL="0" lvl="6" indent="0" algn="r">
              <a:spcBef>
                <a:spcPts val="0"/>
              </a:spcBef>
              <a:buNone/>
              <a:defRPr sz="1200" b="0" i="0">
                <a:solidFill>
                  <a:srgbClr val="A5A5A5"/>
                </a:solidFill>
                <a:latin typeface="Helvetica Neue"/>
                <a:ea typeface="Helvetica Neue"/>
                <a:cs typeface="Helvetica Neue"/>
                <a:sym typeface="Helvetica Neue"/>
              </a:defRPr>
            </a:lvl7pPr>
            <a:lvl8pPr marL="0" lvl="7" indent="0" algn="r">
              <a:spcBef>
                <a:spcPts val="0"/>
              </a:spcBef>
              <a:buNone/>
              <a:defRPr sz="1200" b="0" i="0">
                <a:solidFill>
                  <a:srgbClr val="A5A5A5"/>
                </a:solidFill>
                <a:latin typeface="Helvetica Neue"/>
                <a:ea typeface="Helvetica Neue"/>
                <a:cs typeface="Helvetica Neue"/>
                <a:sym typeface="Helvetica Neue"/>
              </a:defRPr>
            </a:lvl8pPr>
            <a:lvl9pPr marL="0" lvl="8" indent="0" algn="r">
              <a:spcBef>
                <a:spcPts val="0"/>
              </a:spcBef>
              <a:buNone/>
              <a:defRPr sz="1200" b="0" i="0">
                <a:solidFill>
                  <a:srgbClr val="A5A5A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6"/>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pic>
        <p:nvPicPr>
          <p:cNvPr id="69" name="Google Shape;69;p6"/>
          <p:cNvPicPr preferRelativeResize="0"/>
          <p:nvPr/>
        </p:nvPicPr>
        <p:blipFill rotWithShape="1">
          <a:blip r:embed="rId2">
            <a:alphaModFix/>
          </a:blip>
          <a:srcRect/>
          <a:stretch/>
        </p:blipFill>
        <p:spPr>
          <a:xfrm>
            <a:off x="4935193" y="225480"/>
            <a:ext cx="2129750" cy="9459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0"/>
        <p:cNvGrpSpPr/>
        <p:nvPr/>
      </p:nvGrpSpPr>
      <p:grpSpPr>
        <a:xfrm>
          <a:off x="0" y="0"/>
          <a:ext cx="0" cy="0"/>
          <a:chOff x="0" y="0"/>
          <a:chExt cx="0" cy="0"/>
        </a:xfrm>
      </p:grpSpPr>
      <p:sp>
        <p:nvSpPr>
          <p:cNvPr id="71" name="Google Shape;71;p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vl1pPr>
            <a:lvl2pPr marL="914400" lvl="1" indent="-355600" algn="l">
              <a:spcBef>
                <a:spcPts val="400"/>
              </a:spcBef>
              <a:spcAft>
                <a:spcPts val="0"/>
              </a:spcAft>
              <a:buClr>
                <a:schemeClr val="dk1"/>
              </a:buClr>
              <a:buSzPts val="2000"/>
              <a:buChar char="–"/>
              <a:defRPr/>
            </a:lvl2pPr>
            <a:lvl3pPr marL="1371600" lvl="2" indent="-342900" algn="l">
              <a:spcBef>
                <a:spcPts val="360"/>
              </a:spcBef>
              <a:spcAft>
                <a:spcPts val="0"/>
              </a:spcAft>
              <a:buClr>
                <a:schemeClr val="dk1"/>
              </a:buClr>
              <a:buSzPts val="1800"/>
              <a:buChar char="•"/>
              <a:defRPr/>
            </a:lvl3pPr>
            <a:lvl4pPr marL="1828800" lvl="3" indent="-330200" algn="l">
              <a:spcBef>
                <a:spcPts val="320"/>
              </a:spcBef>
              <a:spcAft>
                <a:spcPts val="0"/>
              </a:spcAft>
              <a:buClr>
                <a:schemeClr val="dk1"/>
              </a:buClr>
              <a:buSzPts val="1600"/>
              <a:buChar char="–"/>
              <a:defRPr/>
            </a:lvl4pPr>
            <a:lvl5pPr marL="2286000" lvl="4" indent="-330200" algn="l">
              <a:spcBef>
                <a:spcPts val="320"/>
              </a:spcBef>
              <a:spcAft>
                <a:spcPts val="0"/>
              </a:spcAft>
              <a:buClr>
                <a:schemeClr val="dk1"/>
              </a:buClr>
              <a:buSzPts val="1600"/>
              <a:buChar char="»"/>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2" name="Google Shape;72;p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a:lvl1pPr>
            <a:lvl2pPr marL="914400" lvl="1" indent="-355600" algn="l">
              <a:spcBef>
                <a:spcPts val="400"/>
              </a:spcBef>
              <a:spcAft>
                <a:spcPts val="0"/>
              </a:spcAft>
              <a:buClr>
                <a:schemeClr val="dk1"/>
              </a:buClr>
              <a:buSzPts val="2000"/>
              <a:buChar char="–"/>
              <a:defRPr/>
            </a:lvl2pPr>
            <a:lvl3pPr marL="1371600" lvl="2" indent="-342900" algn="l">
              <a:spcBef>
                <a:spcPts val="360"/>
              </a:spcBef>
              <a:spcAft>
                <a:spcPts val="0"/>
              </a:spcAft>
              <a:buClr>
                <a:schemeClr val="dk1"/>
              </a:buClr>
              <a:buSzPts val="1800"/>
              <a:buChar char="•"/>
              <a:defRPr/>
            </a:lvl3pPr>
            <a:lvl4pPr marL="1828800" lvl="3" indent="-330200" algn="l">
              <a:spcBef>
                <a:spcPts val="320"/>
              </a:spcBef>
              <a:spcAft>
                <a:spcPts val="0"/>
              </a:spcAft>
              <a:buClr>
                <a:schemeClr val="dk1"/>
              </a:buClr>
              <a:buSzPts val="1600"/>
              <a:buChar char="–"/>
              <a:defRPr/>
            </a:lvl4pPr>
            <a:lvl5pPr marL="2286000" lvl="4" indent="-330200" algn="l">
              <a:spcBef>
                <a:spcPts val="320"/>
              </a:spcBef>
              <a:spcAft>
                <a:spcPts val="0"/>
              </a:spcAft>
              <a:buClr>
                <a:schemeClr val="dk1"/>
              </a:buClr>
              <a:buSzPts val="1600"/>
              <a:buChar char="»"/>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3" name="Google Shape;73;p7"/>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lvl1pPr lvl="0" algn="l">
              <a:spcBef>
                <a:spcPts val="0"/>
              </a:spcBef>
              <a:spcAft>
                <a:spcPts val="0"/>
              </a:spcAft>
              <a:buClr>
                <a:srgbClr val="8F77B6"/>
              </a:buClr>
              <a:buSzPts val="2000"/>
              <a:buFont typeface="Helvetica Neue"/>
              <a:buNone/>
              <a:defRPr b="1" i="0">
                <a:solidFill>
                  <a:srgbClr val="8F77B6"/>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sp>
        <p:nvSpPr>
          <p:cNvPr id="75" name="Google Shape;75;p7"/>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rgbClr val="A5A5A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rgbClr val="A5A5A5"/>
                </a:solidFill>
                <a:latin typeface="Helvetica Neue"/>
                <a:ea typeface="Helvetica Neue"/>
                <a:cs typeface="Helvetica Neue"/>
                <a:sym typeface="Helvetica Neue"/>
              </a:defRPr>
            </a:lvl1pPr>
            <a:lvl2pPr marL="0" lvl="1" indent="0" algn="r">
              <a:spcBef>
                <a:spcPts val="0"/>
              </a:spcBef>
              <a:buNone/>
              <a:defRPr sz="1200" b="0" i="0">
                <a:solidFill>
                  <a:srgbClr val="A5A5A5"/>
                </a:solidFill>
                <a:latin typeface="Helvetica Neue"/>
                <a:ea typeface="Helvetica Neue"/>
                <a:cs typeface="Helvetica Neue"/>
                <a:sym typeface="Helvetica Neue"/>
              </a:defRPr>
            </a:lvl2pPr>
            <a:lvl3pPr marL="0" lvl="2" indent="0" algn="r">
              <a:spcBef>
                <a:spcPts val="0"/>
              </a:spcBef>
              <a:buNone/>
              <a:defRPr sz="1200" b="0" i="0">
                <a:solidFill>
                  <a:srgbClr val="A5A5A5"/>
                </a:solidFill>
                <a:latin typeface="Helvetica Neue"/>
                <a:ea typeface="Helvetica Neue"/>
                <a:cs typeface="Helvetica Neue"/>
                <a:sym typeface="Helvetica Neue"/>
              </a:defRPr>
            </a:lvl3pPr>
            <a:lvl4pPr marL="0" lvl="3" indent="0" algn="r">
              <a:spcBef>
                <a:spcPts val="0"/>
              </a:spcBef>
              <a:buNone/>
              <a:defRPr sz="1200" b="0" i="0">
                <a:solidFill>
                  <a:srgbClr val="A5A5A5"/>
                </a:solidFill>
                <a:latin typeface="Helvetica Neue"/>
                <a:ea typeface="Helvetica Neue"/>
                <a:cs typeface="Helvetica Neue"/>
                <a:sym typeface="Helvetica Neue"/>
              </a:defRPr>
            </a:lvl4pPr>
            <a:lvl5pPr marL="0" lvl="4" indent="0" algn="r">
              <a:spcBef>
                <a:spcPts val="0"/>
              </a:spcBef>
              <a:buNone/>
              <a:defRPr sz="1200" b="0" i="0">
                <a:solidFill>
                  <a:srgbClr val="A5A5A5"/>
                </a:solidFill>
                <a:latin typeface="Helvetica Neue"/>
                <a:ea typeface="Helvetica Neue"/>
                <a:cs typeface="Helvetica Neue"/>
                <a:sym typeface="Helvetica Neue"/>
              </a:defRPr>
            </a:lvl5pPr>
            <a:lvl6pPr marL="0" lvl="5" indent="0" algn="r">
              <a:spcBef>
                <a:spcPts val="0"/>
              </a:spcBef>
              <a:buNone/>
              <a:defRPr sz="1200" b="0" i="0">
                <a:solidFill>
                  <a:srgbClr val="A5A5A5"/>
                </a:solidFill>
                <a:latin typeface="Helvetica Neue"/>
                <a:ea typeface="Helvetica Neue"/>
                <a:cs typeface="Helvetica Neue"/>
                <a:sym typeface="Helvetica Neue"/>
              </a:defRPr>
            </a:lvl6pPr>
            <a:lvl7pPr marL="0" lvl="6" indent="0" algn="r">
              <a:spcBef>
                <a:spcPts val="0"/>
              </a:spcBef>
              <a:buNone/>
              <a:defRPr sz="1200" b="0" i="0">
                <a:solidFill>
                  <a:srgbClr val="A5A5A5"/>
                </a:solidFill>
                <a:latin typeface="Helvetica Neue"/>
                <a:ea typeface="Helvetica Neue"/>
                <a:cs typeface="Helvetica Neue"/>
                <a:sym typeface="Helvetica Neue"/>
              </a:defRPr>
            </a:lvl7pPr>
            <a:lvl8pPr marL="0" lvl="7" indent="0" algn="r">
              <a:spcBef>
                <a:spcPts val="0"/>
              </a:spcBef>
              <a:buNone/>
              <a:defRPr sz="1200" b="0" i="0">
                <a:solidFill>
                  <a:srgbClr val="A5A5A5"/>
                </a:solidFill>
                <a:latin typeface="Helvetica Neue"/>
                <a:ea typeface="Helvetica Neue"/>
                <a:cs typeface="Helvetica Neue"/>
                <a:sym typeface="Helvetica Neue"/>
              </a:defRPr>
            </a:lvl8pPr>
            <a:lvl9pPr marL="0" lvl="8" indent="0" algn="r">
              <a:spcBef>
                <a:spcPts val="0"/>
              </a:spcBef>
              <a:buNone/>
              <a:defRPr sz="1200" b="0" i="0">
                <a:solidFill>
                  <a:srgbClr val="A5A5A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7"/>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A5A5A5"/>
                </a:solidFill>
                <a:latin typeface="Helvetica Neue"/>
                <a:ea typeface="Helvetica Neue"/>
                <a:cs typeface="Helvetica Neue"/>
                <a:sym typeface="Helvetica Neue"/>
              </a:rPr>
              <a:t>UNCLASSIFIED</a:t>
            </a:r>
            <a:endParaRPr sz="1000" b="0" i="1">
              <a:solidFill>
                <a:srgbClr val="A5A5A5"/>
              </a:solidFill>
              <a:latin typeface="Helvetica Neue"/>
              <a:ea typeface="Helvetica Neue"/>
              <a:cs typeface="Helvetica Neue"/>
              <a:sym typeface="Helvetica Neue"/>
            </a:endParaRPr>
          </a:p>
        </p:txBody>
      </p:sp>
      <p:pic>
        <p:nvPicPr>
          <p:cNvPr id="79" name="Google Shape;79;p7"/>
          <p:cNvPicPr preferRelativeResize="0"/>
          <p:nvPr/>
        </p:nvPicPr>
        <p:blipFill rotWithShape="1">
          <a:blip r:embed="rId2">
            <a:alphaModFix/>
          </a:blip>
          <a:srcRect/>
          <a:stretch/>
        </p:blipFill>
        <p:spPr>
          <a:xfrm>
            <a:off x="4935193" y="225480"/>
            <a:ext cx="2129750" cy="9459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0"/>
        <p:cNvGrpSpPr/>
        <p:nvPr/>
      </p:nvGrpSpPr>
      <p:grpSpPr>
        <a:xfrm>
          <a:off x="0" y="0"/>
          <a:ext cx="0" cy="0"/>
          <a:chOff x="0" y="0"/>
          <a:chExt cx="0" cy="0"/>
        </a:xfrm>
      </p:grpSpPr>
      <p:pic>
        <p:nvPicPr>
          <p:cNvPr id="81" name="Google Shape;81;p8"/>
          <p:cNvPicPr preferRelativeResize="0"/>
          <p:nvPr/>
        </p:nvPicPr>
        <p:blipFill rotWithShape="1">
          <a:blip r:embed="rId2">
            <a:alphaModFix/>
          </a:blip>
          <a:srcRect/>
          <a:stretch/>
        </p:blipFill>
        <p:spPr>
          <a:xfrm>
            <a:off x="1031" y="1161"/>
            <a:ext cx="12189936" cy="6856839"/>
          </a:xfrm>
          <a:prstGeom prst="rect">
            <a:avLst/>
          </a:prstGeom>
          <a:noFill/>
          <a:ln>
            <a:noFill/>
          </a:ln>
        </p:spPr>
      </p:pic>
      <p:sp>
        <p:nvSpPr>
          <p:cNvPr id="82" name="Google Shape;82;p8"/>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B2A0C7"/>
                </a:solidFill>
                <a:latin typeface="Helvetica Neue"/>
                <a:ea typeface="Helvetica Neue"/>
                <a:cs typeface="Helvetica Neue"/>
                <a:sym typeface="Helvetica Neue"/>
              </a:rPr>
              <a:t>UNCLASSIFIED</a:t>
            </a:r>
            <a:endParaRPr sz="1000" b="0" i="1">
              <a:solidFill>
                <a:srgbClr val="B2A0C7"/>
              </a:solidFill>
              <a:latin typeface="Helvetica Neue"/>
              <a:ea typeface="Helvetica Neue"/>
              <a:cs typeface="Helvetica Neue"/>
              <a:sym typeface="Helvetica Neue"/>
            </a:endParaRPr>
          </a:p>
        </p:txBody>
      </p:sp>
      <p:sp>
        <p:nvSpPr>
          <p:cNvPr id="83" name="Google Shape;83;p8"/>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8"/>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8"/>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chemeClr val="lt1"/>
                </a:solidFill>
                <a:latin typeface="Helvetica Neue"/>
                <a:ea typeface="Helvetica Neue"/>
                <a:cs typeface="Helvetica Neue"/>
                <a:sym typeface="Helvetica Neue"/>
              </a:defRPr>
            </a:lvl1pPr>
            <a:lvl2pPr marL="0" lvl="1" indent="0" algn="r">
              <a:spcBef>
                <a:spcPts val="0"/>
              </a:spcBef>
              <a:buNone/>
              <a:defRPr sz="1200" b="0" i="0">
                <a:solidFill>
                  <a:schemeClr val="lt1"/>
                </a:solidFill>
                <a:latin typeface="Helvetica Neue"/>
                <a:ea typeface="Helvetica Neue"/>
                <a:cs typeface="Helvetica Neue"/>
                <a:sym typeface="Helvetica Neue"/>
              </a:defRPr>
            </a:lvl2pPr>
            <a:lvl3pPr marL="0" lvl="2" indent="0" algn="r">
              <a:spcBef>
                <a:spcPts val="0"/>
              </a:spcBef>
              <a:buNone/>
              <a:defRPr sz="1200" b="0" i="0">
                <a:solidFill>
                  <a:schemeClr val="lt1"/>
                </a:solidFill>
                <a:latin typeface="Helvetica Neue"/>
                <a:ea typeface="Helvetica Neue"/>
                <a:cs typeface="Helvetica Neue"/>
                <a:sym typeface="Helvetica Neue"/>
              </a:defRPr>
            </a:lvl3pPr>
            <a:lvl4pPr marL="0" lvl="3" indent="0" algn="r">
              <a:spcBef>
                <a:spcPts val="0"/>
              </a:spcBef>
              <a:buNone/>
              <a:defRPr sz="1200" b="0" i="0">
                <a:solidFill>
                  <a:schemeClr val="lt1"/>
                </a:solidFill>
                <a:latin typeface="Helvetica Neue"/>
                <a:ea typeface="Helvetica Neue"/>
                <a:cs typeface="Helvetica Neue"/>
                <a:sym typeface="Helvetica Neue"/>
              </a:defRPr>
            </a:lvl4pPr>
            <a:lvl5pPr marL="0" lvl="4" indent="0" algn="r">
              <a:spcBef>
                <a:spcPts val="0"/>
              </a:spcBef>
              <a:buNone/>
              <a:defRPr sz="1200" b="0" i="0">
                <a:solidFill>
                  <a:schemeClr val="lt1"/>
                </a:solidFill>
                <a:latin typeface="Helvetica Neue"/>
                <a:ea typeface="Helvetica Neue"/>
                <a:cs typeface="Helvetica Neue"/>
                <a:sym typeface="Helvetica Neue"/>
              </a:defRPr>
            </a:lvl5pPr>
            <a:lvl6pPr marL="0" lvl="5" indent="0" algn="r">
              <a:spcBef>
                <a:spcPts val="0"/>
              </a:spcBef>
              <a:buNone/>
              <a:defRPr sz="1200" b="0" i="0">
                <a:solidFill>
                  <a:schemeClr val="lt1"/>
                </a:solidFill>
                <a:latin typeface="Helvetica Neue"/>
                <a:ea typeface="Helvetica Neue"/>
                <a:cs typeface="Helvetica Neue"/>
                <a:sym typeface="Helvetica Neue"/>
              </a:defRPr>
            </a:lvl6pPr>
            <a:lvl7pPr marL="0" lvl="6" indent="0" algn="r">
              <a:spcBef>
                <a:spcPts val="0"/>
              </a:spcBef>
              <a:buNone/>
              <a:defRPr sz="1200" b="0" i="0">
                <a:solidFill>
                  <a:schemeClr val="lt1"/>
                </a:solidFill>
                <a:latin typeface="Helvetica Neue"/>
                <a:ea typeface="Helvetica Neue"/>
                <a:cs typeface="Helvetica Neue"/>
                <a:sym typeface="Helvetica Neue"/>
              </a:defRPr>
            </a:lvl7pPr>
            <a:lvl8pPr marL="0" lvl="7" indent="0" algn="r">
              <a:spcBef>
                <a:spcPts val="0"/>
              </a:spcBef>
              <a:buNone/>
              <a:defRPr sz="1200" b="0" i="0">
                <a:solidFill>
                  <a:schemeClr val="lt1"/>
                </a:solidFill>
                <a:latin typeface="Helvetica Neue"/>
                <a:ea typeface="Helvetica Neue"/>
                <a:cs typeface="Helvetica Neue"/>
                <a:sym typeface="Helvetica Neue"/>
              </a:defRPr>
            </a:lvl8pPr>
            <a:lvl9pPr marL="0" lvl="8" indent="0" algn="r">
              <a:spcBef>
                <a:spcPts val="0"/>
              </a:spcBef>
              <a:buNone/>
              <a:defRPr sz="1200" b="0" i="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8"/>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B2A0C7"/>
                </a:solidFill>
                <a:latin typeface="Helvetica Neue"/>
                <a:ea typeface="Helvetica Neue"/>
                <a:cs typeface="Helvetica Neue"/>
                <a:sym typeface="Helvetica Neue"/>
              </a:rPr>
              <a:t>UNCLASSIFIED</a:t>
            </a:r>
            <a:endParaRPr sz="1000" b="0" i="1">
              <a:solidFill>
                <a:srgbClr val="B2A0C7"/>
              </a:solidFill>
              <a:latin typeface="Helvetica Neue"/>
              <a:ea typeface="Helvetica Neue"/>
              <a:cs typeface="Helvetica Neue"/>
              <a:sym typeface="Helvetica Neue"/>
            </a:endParaRPr>
          </a:p>
        </p:txBody>
      </p:sp>
      <p:pic>
        <p:nvPicPr>
          <p:cNvPr id="87" name="Google Shape;87;p8"/>
          <p:cNvPicPr preferRelativeResize="0"/>
          <p:nvPr/>
        </p:nvPicPr>
        <p:blipFill rotWithShape="1">
          <a:blip r:embed="rId3">
            <a:alphaModFix/>
          </a:blip>
          <a:srcRect/>
          <a:stretch/>
        </p:blipFill>
        <p:spPr>
          <a:xfrm>
            <a:off x="10439400" y="505010"/>
            <a:ext cx="1441687" cy="566032"/>
          </a:xfrm>
          <a:prstGeom prst="rect">
            <a:avLst/>
          </a:prstGeom>
          <a:noFill/>
          <a:ln>
            <a:noFill/>
          </a:ln>
        </p:spPr>
      </p:pic>
      <p:sp>
        <p:nvSpPr>
          <p:cNvPr id="88" name="Google Shape;88;p8"/>
          <p:cNvSpPr txBox="1">
            <a:spLocks noGrp="1"/>
          </p:cNvSpPr>
          <p:nvPr>
            <p:ph type="body" idx="1"/>
          </p:nvPr>
        </p:nvSpPr>
        <p:spPr>
          <a:xfrm>
            <a:off x="963084" y="762000"/>
            <a:ext cx="9019116" cy="1130959"/>
          </a:xfrm>
          <a:prstGeom prst="rect">
            <a:avLst/>
          </a:prstGeom>
          <a:noFill/>
          <a:ln>
            <a:noFill/>
          </a:ln>
        </p:spPr>
        <p:txBody>
          <a:bodyPr spcFirstLastPara="1" wrap="square" lIns="0" tIns="0" rIns="0" bIns="0" anchor="b" anchorCtr="0">
            <a:normAutofit/>
          </a:bodyPr>
          <a:lstStyle>
            <a:lvl1pPr marL="457200" lvl="0" indent="-228600" algn="l">
              <a:spcBef>
                <a:spcPts val="720"/>
              </a:spcBef>
              <a:spcAft>
                <a:spcPts val="0"/>
              </a:spcAft>
              <a:buClr>
                <a:schemeClr val="lt1"/>
              </a:buClr>
              <a:buSzPts val="3600"/>
              <a:buNone/>
              <a:defRPr sz="3600" b="1" i="0">
                <a:solidFill>
                  <a:schemeClr val="lt1"/>
                </a:solidFill>
                <a:latin typeface="Helvetica Neue"/>
                <a:ea typeface="Helvetica Neue"/>
                <a:cs typeface="Helvetica Neue"/>
                <a:sym typeface="Helvetica Neue"/>
              </a:defRPr>
            </a:lvl1pPr>
            <a:lvl2pPr marL="914400" lvl="1" indent="-228600" algn="l">
              <a:spcBef>
                <a:spcPts val="360"/>
              </a:spcBef>
              <a:spcAft>
                <a:spcPts val="0"/>
              </a:spcAft>
              <a:buClr>
                <a:srgbClr val="909090"/>
              </a:buClr>
              <a:buSzPts val="1800"/>
              <a:buNone/>
              <a:defRPr sz="1800">
                <a:solidFill>
                  <a:srgbClr val="909090"/>
                </a:solidFill>
              </a:defRPr>
            </a:lvl2pPr>
            <a:lvl3pPr marL="1371600" lvl="2" indent="-228600" algn="l">
              <a:spcBef>
                <a:spcPts val="320"/>
              </a:spcBef>
              <a:spcAft>
                <a:spcPts val="0"/>
              </a:spcAft>
              <a:buClr>
                <a:srgbClr val="909090"/>
              </a:buClr>
              <a:buSzPts val="1600"/>
              <a:buNone/>
              <a:defRPr sz="1600">
                <a:solidFill>
                  <a:srgbClr val="909090"/>
                </a:solidFill>
              </a:defRPr>
            </a:lvl3pPr>
            <a:lvl4pPr marL="1828800" lvl="3" indent="-228600" algn="l">
              <a:spcBef>
                <a:spcPts val="280"/>
              </a:spcBef>
              <a:spcAft>
                <a:spcPts val="0"/>
              </a:spcAft>
              <a:buClr>
                <a:srgbClr val="909090"/>
              </a:buClr>
              <a:buSzPts val="1400"/>
              <a:buNone/>
              <a:defRPr sz="1400">
                <a:solidFill>
                  <a:srgbClr val="909090"/>
                </a:solidFill>
              </a:defRPr>
            </a:lvl4pPr>
            <a:lvl5pPr marL="2286000" lvl="4" indent="-228600" algn="l">
              <a:spcBef>
                <a:spcPts val="280"/>
              </a:spcBef>
              <a:spcAft>
                <a:spcPts val="0"/>
              </a:spcAft>
              <a:buClr>
                <a:srgbClr val="909090"/>
              </a:buClr>
              <a:buSzPts val="1400"/>
              <a:buNone/>
              <a:defRPr sz="1400">
                <a:solidFill>
                  <a:srgbClr val="909090"/>
                </a:solidFill>
              </a:defRPr>
            </a:lvl5pPr>
            <a:lvl6pPr marL="2743200" lvl="5" indent="-228600" algn="l">
              <a:spcBef>
                <a:spcPts val="280"/>
              </a:spcBef>
              <a:spcAft>
                <a:spcPts val="0"/>
              </a:spcAft>
              <a:buClr>
                <a:srgbClr val="909090"/>
              </a:buClr>
              <a:buSzPts val="1400"/>
              <a:buNone/>
              <a:defRPr sz="1400">
                <a:solidFill>
                  <a:srgbClr val="909090"/>
                </a:solidFill>
              </a:defRPr>
            </a:lvl6pPr>
            <a:lvl7pPr marL="3200400" lvl="6" indent="-228600" algn="l">
              <a:spcBef>
                <a:spcPts val="280"/>
              </a:spcBef>
              <a:spcAft>
                <a:spcPts val="0"/>
              </a:spcAft>
              <a:buClr>
                <a:srgbClr val="909090"/>
              </a:buClr>
              <a:buSzPts val="1400"/>
              <a:buNone/>
              <a:defRPr sz="1400">
                <a:solidFill>
                  <a:srgbClr val="909090"/>
                </a:solidFill>
              </a:defRPr>
            </a:lvl7pPr>
            <a:lvl8pPr marL="3657600" lvl="7" indent="-228600" algn="l">
              <a:spcBef>
                <a:spcPts val="280"/>
              </a:spcBef>
              <a:spcAft>
                <a:spcPts val="0"/>
              </a:spcAft>
              <a:buClr>
                <a:srgbClr val="909090"/>
              </a:buClr>
              <a:buSzPts val="1400"/>
              <a:buNone/>
              <a:defRPr sz="1400">
                <a:solidFill>
                  <a:srgbClr val="909090"/>
                </a:solidFill>
              </a:defRPr>
            </a:lvl8pPr>
            <a:lvl9pPr marL="4114800" lvl="8" indent="-228600" algn="l">
              <a:spcBef>
                <a:spcPts val="280"/>
              </a:spcBef>
              <a:spcAft>
                <a:spcPts val="0"/>
              </a:spcAft>
              <a:buClr>
                <a:srgbClr val="909090"/>
              </a:buClr>
              <a:buSzPts val="1400"/>
              <a:buNone/>
              <a:defRPr sz="1400">
                <a:solidFill>
                  <a:srgbClr val="909090"/>
                </a:solidFill>
              </a:defRPr>
            </a:lvl9pPr>
          </a:lstStyle>
          <a:p>
            <a:endParaRPr/>
          </a:p>
        </p:txBody>
      </p:sp>
      <p:sp>
        <p:nvSpPr>
          <p:cNvPr id="89" name="Google Shape;89;p8"/>
          <p:cNvSpPr txBox="1">
            <a:spLocks noGrp="1"/>
          </p:cNvSpPr>
          <p:nvPr>
            <p:ph type="body" idx="2"/>
          </p:nvPr>
        </p:nvSpPr>
        <p:spPr>
          <a:xfrm>
            <a:off x="963613" y="2133600"/>
            <a:ext cx="5741987" cy="3581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EAEDED"/>
              </a:buClr>
              <a:buSzPts val="2400"/>
              <a:buChar char="•"/>
              <a:defRPr>
                <a:solidFill>
                  <a:srgbClr val="EAEDED"/>
                </a:solidFill>
              </a:defRPr>
            </a:lvl1pPr>
            <a:lvl2pPr marL="914400" lvl="1" indent="-355600" algn="l">
              <a:spcBef>
                <a:spcPts val="400"/>
              </a:spcBef>
              <a:spcAft>
                <a:spcPts val="0"/>
              </a:spcAft>
              <a:buClr>
                <a:srgbClr val="EAEDED"/>
              </a:buClr>
              <a:buSzPts val="2000"/>
              <a:buChar char="–"/>
              <a:defRPr>
                <a:solidFill>
                  <a:srgbClr val="EAEDED"/>
                </a:solidFill>
              </a:defRPr>
            </a:lvl2pPr>
            <a:lvl3pPr marL="1371600" lvl="2" indent="-342900" algn="l">
              <a:spcBef>
                <a:spcPts val="360"/>
              </a:spcBef>
              <a:spcAft>
                <a:spcPts val="0"/>
              </a:spcAft>
              <a:buClr>
                <a:srgbClr val="EAEDED"/>
              </a:buClr>
              <a:buSzPts val="1800"/>
              <a:buChar char="•"/>
              <a:defRPr>
                <a:solidFill>
                  <a:srgbClr val="EAEDED"/>
                </a:solidFill>
              </a:defRPr>
            </a:lvl3pPr>
            <a:lvl4pPr marL="1828800" lvl="3" indent="-330200" algn="l">
              <a:spcBef>
                <a:spcPts val="320"/>
              </a:spcBef>
              <a:spcAft>
                <a:spcPts val="0"/>
              </a:spcAft>
              <a:buClr>
                <a:srgbClr val="EAEDED"/>
              </a:buClr>
              <a:buSzPts val="1600"/>
              <a:buChar char="–"/>
              <a:defRPr>
                <a:solidFill>
                  <a:srgbClr val="EAEDED"/>
                </a:solidFill>
              </a:defRPr>
            </a:lvl4pPr>
            <a:lvl5pPr marL="2286000" lvl="4" indent="-330200" algn="l">
              <a:spcBef>
                <a:spcPts val="320"/>
              </a:spcBef>
              <a:spcAft>
                <a:spcPts val="0"/>
              </a:spcAft>
              <a:buClr>
                <a:srgbClr val="EAEDED"/>
              </a:buClr>
              <a:buSzPts val="1600"/>
              <a:buChar char="»"/>
              <a:defRPr>
                <a:solidFill>
                  <a:srgbClr val="EAEDE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90"/>
        <p:cNvGrpSpPr/>
        <p:nvPr/>
      </p:nvGrpSpPr>
      <p:grpSpPr>
        <a:xfrm>
          <a:off x="0" y="0"/>
          <a:ext cx="0" cy="0"/>
          <a:chOff x="0" y="0"/>
          <a:chExt cx="0" cy="0"/>
        </a:xfrm>
      </p:grpSpPr>
      <p:pic>
        <p:nvPicPr>
          <p:cNvPr id="91" name="Google Shape;91;p9"/>
          <p:cNvPicPr preferRelativeResize="0"/>
          <p:nvPr/>
        </p:nvPicPr>
        <p:blipFill rotWithShape="1">
          <a:blip r:embed="rId2">
            <a:alphaModFix/>
          </a:blip>
          <a:srcRect/>
          <a:stretch/>
        </p:blipFill>
        <p:spPr>
          <a:xfrm>
            <a:off x="1032" y="1161"/>
            <a:ext cx="12189934" cy="6856837"/>
          </a:xfrm>
          <a:prstGeom prst="rect">
            <a:avLst/>
          </a:prstGeom>
          <a:noFill/>
          <a:ln>
            <a:noFill/>
          </a:ln>
        </p:spPr>
      </p:pic>
      <p:sp>
        <p:nvSpPr>
          <p:cNvPr id="92" name="Google Shape;92;p9"/>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B2A0C7"/>
                </a:solidFill>
                <a:latin typeface="Helvetica Neue"/>
                <a:ea typeface="Helvetica Neue"/>
                <a:cs typeface="Helvetica Neue"/>
                <a:sym typeface="Helvetica Neue"/>
              </a:rPr>
              <a:t>UNCLASSIFIED</a:t>
            </a:r>
            <a:endParaRPr sz="1000" b="0" i="1">
              <a:solidFill>
                <a:srgbClr val="B2A0C7"/>
              </a:solidFill>
              <a:latin typeface="Helvetica Neue"/>
              <a:ea typeface="Helvetica Neue"/>
              <a:cs typeface="Helvetica Neue"/>
              <a:sym typeface="Helvetica Neue"/>
            </a:endParaRPr>
          </a:p>
        </p:txBody>
      </p:sp>
      <p:sp>
        <p:nvSpPr>
          <p:cNvPr id="93" name="Google Shape;93;p9"/>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9"/>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B2A0C7"/>
                </a:solidFill>
                <a:latin typeface="Helvetica Neue"/>
                <a:ea typeface="Helvetica Neue"/>
                <a:cs typeface="Helvetica Neue"/>
                <a:sym typeface="Helvetica Neue"/>
              </a:rPr>
              <a:t>UNCLASSIFIED</a:t>
            </a:r>
            <a:endParaRPr sz="1000" b="0" i="1">
              <a:solidFill>
                <a:srgbClr val="B2A0C7"/>
              </a:solidFill>
              <a:latin typeface="Helvetica Neue"/>
              <a:ea typeface="Helvetica Neue"/>
              <a:cs typeface="Helvetica Neue"/>
              <a:sym typeface="Helvetica Neue"/>
            </a:endParaRPr>
          </a:p>
        </p:txBody>
      </p:sp>
      <p:sp>
        <p:nvSpPr>
          <p:cNvPr id="96" name="Google Shape;96;p9"/>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chemeClr val="lt1"/>
                </a:solidFill>
                <a:latin typeface="Helvetica Neue"/>
                <a:ea typeface="Helvetica Neue"/>
                <a:cs typeface="Helvetica Neue"/>
                <a:sym typeface="Helvetica Neue"/>
              </a:defRPr>
            </a:lvl1pPr>
            <a:lvl2pPr marL="0" lvl="1" indent="0" algn="r">
              <a:spcBef>
                <a:spcPts val="0"/>
              </a:spcBef>
              <a:buNone/>
              <a:defRPr sz="1200" b="0" i="0">
                <a:solidFill>
                  <a:schemeClr val="lt1"/>
                </a:solidFill>
                <a:latin typeface="Helvetica Neue"/>
                <a:ea typeface="Helvetica Neue"/>
                <a:cs typeface="Helvetica Neue"/>
                <a:sym typeface="Helvetica Neue"/>
              </a:defRPr>
            </a:lvl2pPr>
            <a:lvl3pPr marL="0" lvl="2" indent="0" algn="r">
              <a:spcBef>
                <a:spcPts val="0"/>
              </a:spcBef>
              <a:buNone/>
              <a:defRPr sz="1200" b="0" i="0">
                <a:solidFill>
                  <a:schemeClr val="lt1"/>
                </a:solidFill>
                <a:latin typeface="Helvetica Neue"/>
                <a:ea typeface="Helvetica Neue"/>
                <a:cs typeface="Helvetica Neue"/>
                <a:sym typeface="Helvetica Neue"/>
              </a:defRPr>
            </a:lvl3pPr>
            <a:lvl4pPr marL="0" lvl="3" indent="0" algn="r">
              <a:spcBef>
                <a:spcPts val="0"/>
              </a:spcBef>
              <a:buNone/>
              <a:defRPr sz="1200" b="0" i="0">
                <a:solidFill>
                  <a:schemeClr val="lt1"/>
                </a:solidFill>
                <a:latin typeface="Helvetica Neue"/>
                <a:ea typeface="Helvetica Neue"/>
                <a:cs typeface="Helvetica Neue"/>
                <a:sym typeface="Helvetica Neue"/>
              </a:defRPr>
            </a:lvl4pPr>
            <a:lvl5pPr marL="0" lvl="4" indent="0" algn="r">
              <a:spcBef>
                <a:spcPts val="0"/>
              </a:spcBef>
              <a:buNone/>
              <a:defRPr sz="1200" b="0" i="0">
                <a:solidFill>
                  <a:schemeClr val="lt1"/>
                </a:solidFill>
                <a:latin typeface="Helvetica Neue"/>
                <a:ea typeface="Helvetica Neue"/>
                <a:cs typeface="Helvetica Neue"/>
                <a:sym typeface="Helvetica Neue"/>
              </a:defRPr>
            </a:lvl5pPr>
            <a:lvl6pPr marL="0" lvl="5" indent="0" algn="r">
              <a:spcBef>
                <a:spcPts val="0"/>
              </a:spcBef>
              <a:buNone/>
              <a:defRPr sz="1200" b="0" i="0">
                <a:solidFill>
                  <a:schemeClr val="lt1"/>
                </a:solidFill>
                <a:latin typeface="Helvetica Neue"/>
                <a:ea typeface="Helvetica Neue"/>
                <a:cs typeface="Helvetica Neue"/>
                <a:sym typeface="Helvetica Neue"/>
              </a:defRPr>
            </a:lvl6pPr>
            <a:lvl7pPr marL="0" lvl="6" indent="0" algn="r">
              <a:spcBef>
                <a:spcPts val="0"/>
              </a:spcBef>
              <a:buNone/>
              <a:defRPr sz="1200" b="0" i="0">
                <a:solidFill>
                  <a:schemeClr val="lt1"/>
                </a:solidFill>
                <a:latin typeface="Helvetica Neue"/>
                <a:ea typeface="Helvetica Neue"/>
                <a:cs typeface="Helvetica Neue"/>
                <a:sym typeface="Helvetica Neue"/>
              </a:defRPr>
            </a:lvl7pPr>
            <a:lvl8pPr marL="0" lvl="7" indent="0" algn="r">
              <a:spcBef>
                <a:spcPts val="0"/>
              </a:spcBef>
              <a:buNone/>
              <a:defRPr sz="1200" b="0" i="0">
                <a:solidFill>
                  <a:schemeClr val="lt1"/>
                </a:solidFill>
                <a:latin typeface="Helvetica Neue"/>
                <a:ea typeface="Helvetica Neue"/>
                <a:cs typeface="Helvetica Neue"/>
                <a:sym typeface="Helvetica Neue"/>
              </a:defRPr>
            </a:lvl8pPr>
            <a:lvl9pPr marL="0" lvl="8" indent="0" algn="r">
              <a:spcBef>
                <a:spcPts val="0"/>
              </a:spcBef>
              <a:buNone/>
              <a:defRPr sz="1200" b="0" i="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9"/>
          <p:cNvSpPr txBox="1">
            <a:spLocks noGrp="1"/>
          </p:cNvSpPr>
          <p:nvPr>
            <p:ph type="body" idx="1"/>
          </p:nvPr>
        </p:nvSpPr>
        <p:spPr>
          <a:xfrm>
            <a:off x="963084" y="762000"/>
            <a:ext cx="9019116" cy="1130959"/>
          </a:xfrm>
          <a:prstGeom prst="rect">
            <a:avLst/>
          </a:prstGeom>
          <a:noFill/>
          <a:ln>
            <a:noFill/>
          </a:ln>
        </p:spPr>
        <p:txBody>
          <a:bodyPr spcFirstLastPara="1" wrap="square" lIns="0" tIns="0" rIns="0" bIns="0" anchor="b" anchorCtr="0">
            <a:normAutofit/>
          </a:bodyPr>
          <a:lstStyle>
            <a:lvl1pPr marL="457200" lvl="0" indent="-228600" algn="l">
              <a:spcBef>
                <a:spcPts val="720"/>
              </a:spcBef>
              <a:spcAft>
                <a:spcPts val="0"/>
              </a:spcAft>
              <a:buClr>
                <a:schemeClr val="lt1"/>
              </a:buClr>
              <a:buSzPts val="3600"/>
              <a:buNone/>
              <a:defRPr sz="3600" b="1" i="0">
                <a:solidFill>
                  <a:schemeClr val="lt1"/>
                </a:solidFill>
                <a:latin typeface="Helvetica Neue"/>
                <a:ea typeface="Helvetica Neue"/>
                <a:cs typeface="Helvetica Neue"/>
                <a:sym typeface="Helvetica Neue"/>
              </a:defRPr>
            </a:lvl1pPr>
            <a:lvl2pPr marL="914400" lvl="1" indent="-228600" algn="l">
              <a:spcBef>
                <a:spcPts val="360"/>
              </a:spcBef>
              <a:spcAft>
                <a:spcPts val="0"/>
              </a:spcAft>
              <a:buClr>
                <a:srgbClr val="909090"/>
              </a:buClr>
              <a:buSzPts val="1800"/>
              <a:buNone/>
              <a:defRPr sz="1800">
                <a:solidFill>
                  <a:srgbClr val="909090"/>
                </a:solidFill>
              </a:defRPr>
            </a:lvl2pPr>
            <a:lvl3pPr marL="1371600" lvl="2" indent="-228600" algn="l">
              <a:spcBef>
                <a:spcPts val="320"/>
              </a:spcBef>
              <a:spcAft>
                <a:spcPts val="0"/>
              </a:spcAft>
              <a:buClr>
                <a:srgbClr val="909090"/>
              </a:buClr>
              <a:buSzPts val="1600"/>
              <a:buNone/>
              <a:defRPr sz="1600">
                <a:solidFill>
                  <a:srgbClr val="909090"/>
                </a:solidFill>
              </a:defRPr>
            </a:lvl3pPr>
            <a:lvl4pPr marL="1828800" lvl="3" indent="-228600" algn="l">
              <a:spcBef>
                <a:spcPts val="280"/>
              </a:spcBef>
              <a:spcAft>
                <a:spcPts val="0"/>
              </a:spcAft>
              <a:buClr>
                <a:srgbClr val="909090"/>
              </a:buClr>
              <a:buSzPts val="1400"/>
              <a:buNone/>
              <a:defRPr sz="1400">
                <a:solidFill>
                  <a:srgbClr val="909090"/>
                </a:solidFill>
              </a:defRPr>
            </a:lvl4pPr>
            <a:lvl5pPr marL="2286000" lvl="4" indent="-228600" algn="l">
              <a:spcBef>
                <a:spcPts val="280"/>
              </a:spcBef>
              <a:spcAft>
                <a:spcPts val="0"/>
              </a:spcAft>
              <a:buClr>
                <a:srgbClr val="909090"/>
              </a:buClr>
              <a:buSzPts val="1400"/>
              <a:buNone/>
              <a:defRPr sz="1400">
                <a:solidFill>
                  <a:srgbClr val="909090"/>
                </a:solidFill>
              </a:defRPr>
            </a:lvl5pPr>
            <a:lvl6pPr marL="2743200" lvl="5" indent="-228600" algn="l">
              <a:spcBef>
                <a:spcPts val="280"/>
              </a:spcBef>
              <a:spcAft>
                <a:spcPts val="0"/>
              </a:spcAft>
              <a:buClr>
                <a:srgbClr val="909090"/>
              </a:buClr>
              <a:buSzPts val="1400"/>
              <a:buNone/>
              <a:defRPr sz="1400">
                <a:solidFill>
                  <a:srgbClr val="909090"/>
                </a:solidFill>
              </a:defRPr>
            </a:lvl6pPr>
            <a:lvl7pPr marL="3200400" lvl="6" indent="-228600" algn="l">
              <a:spcBef>
                <a:spcPts val="280"/>
              </a:spcBef>
              <a:spcAft>
                <a:spcPts val="0"/>
              </a:spcAft>
              <a:buClr>
                <a:srgbClr val="909090"/>
              </a:buClr>
              <a:buSzPts val="1400"/>
              <a:buNone/>
              <a:defRPr sz="1400">
                <a:solidFill>
                  <a:srgbClr val="909090"/>
                </a:solidFill>
              </a:defRPr>
            </a:lvl7pPr>
            <a:lvl8pPr marL="3657600" lvl="7" indent="-228600" algn="l">
              <a:spcBef>
                <a:spcPts val="280"/>
              </a:spcBef>
              <a:spcAft>
                <a:spcPts val="0"/>
              </a:spcAft>
              <a:buClr>
                <a:srgbClr val="909090"/>
              </a:buClr>
              <a:buSzPts val="1400"/>
              <a:buNone/>
              <a:defRPr sz="1400">
                <a:solidFill>
                  <a:srgbClr val="909090"/>
                </a:solidFill>
              </a:defRPr>
            </a:lvl8pPr>
            <a:lvl9pPr marL="4114800" lvl="8" indent="-228600" algn="l">
              <a:spcBef>
                <a:spcPts val="280"/>
              </a:spcBef>
              <a:spcAft>
                <a:spcPts val="0"/>
              </a:spcAft>
              <a:buClr>
                <a:srgbClr val="909090"/>
              </a:buClr>
              <a:buSzPts val="1400"/>
              <a:buNone/>
              <a:defRPr sz="1400">
                <a:solidFill>
                  <a:srgbClr val="909090"/>
                </a:solidFill>
              </a:defRPr>
            </a:lvl9pPr>
          </a:lstStyle>
          <a:p>
            <a:endParaRPr/>
          </a:p>
        </p:txBody>
      </p:sp>
      <p:sp>
        <p:nvSpPr>
          <p:cNvPr id="98" name="Google Shape;98;p9"/>
          <p:cNvSpPr txBox="1">
            <a:spLocks noGrp="1"/>
          </p:cNvSpPr>
          <p:nvPr>
            <p:ph type="body" idx="2"/>
          </p:nvPr>
        </p:nvSpPr>
        <p:spPr>
          <a:xfrm>
            <a:off x="963613" y="2133600"/>
            <a:ext cx="5741987" cy="3581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EAEDED"/>
              </a:buClr>
              <a:buSzPts val="2400"/>
              <a:buChar char="•"/>
              <a:defRPr>
                <a:solidFill>
                  <a:srgbClr val="EAEDED"/>
                </a:solidFill>
              </a:defRPr>
            </a:lvl1pPr>
            <a:lvl2pPr marL="914400" lvl="1" indent="-355600" algn="l">
              <a:spcBef>
                <a:spcPts val="400"/>
              </a:spcBef>
              <a:spcAft>
                <a:spcPts val="0"/>
              </a:spcAft>
              <a:buClr>
                <a:srgbClr val="EAEDED"/>
              </a:buClr>
              <a:buSzPts val="2000"/>
              <a:buChar char="–"/>
              <a:defRPr>
                <a:solidFill>
                  <a:srgbClr val="EAEDED"/>
                </a:solidFill>
              </a:defRPr>
            </a:lvl2pPr>
            <a:lvl3pPr marL="1371600" lvl="2" indent="-342900" algn="l">
              <a:spcBef>
                <a:spcPts val="360"/>
              </a:spcBef>
              <a:spcAft>
                <a:spcPts val="0"/>
              </a:spcAft>
              <a:buClr>
                <a:srgbClr val="EAEDED"/>
              </a:buClr>
              <a:buSzPts val="1800"/>
              <a:buChar char="•"/>
              <a:defRPr>
                <a:solidFill>
                  <a:srgbClr val="EAEDED"/>
                </a:solidFill>
              </a:defRPr>
            </a:lvl3pPr>
            <a:lvl4pPr marL="1828800" lvl="3" indent="-330200" algn="l">
              <a:spcBef>
                <a:spcPts val="320"/>
              </a:spcBef>
              <a:spcAft>
                <a:spcPts val="0"/>
              </a:spcAft>
              <a:buClr>
                <a:srgbClr val="EAEDED"/>
              </a:buClr>
              <a:buSzPts val="1600"/>
              <a:buChar char="–"/>
              <a:defRPr>
                <a:solidFill>
                  <a:srgbClr val="EAEDED"/>
                </a:solidFill>
              </a:defRPr>
            </a:lvl4pPr>
            <a:lvl5pPr marL="2286000" lvl="4" indent="-330200" algn="l">
              <a:spcBef>
                <a:spcPts val="320"/>
              </a:spcBef>
              <a:spcAft>
                <a:spcPts val="0"/>
              </a:spcAft>
              <a:buClr>
                <a:srgbClr val="EAEDED"/>
              </a:buClr>
              <a:buSzPts val="1600"/>
              <a:buChar char="»"/>
              <a:defRPr>
                <a:solidFill>
                  <a:srgbClr val="EAEDE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9" name="Google Shape;99;p9"/>
          <p:cNvPicPr preferRelativeResize="0"/>
          <p:nvPr/>
        </p:nvPicPr>
        <p:blipFill rotWithShape="1">
          <a:blip r:embed="rId3">
            <a:alphaModFix/>
          </a:blip>
          <a:srcRect/>
          <a:stretch/>
        </p:blipFill>
        <p:spPr>
          <a:xfrm>
            <a:off x="10439400" y="505010"/>
            <a:ext cx="1441687" cy="56603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100"/>
        <p:cNvGrpSpPr/>
        <p:nvPr/>
      </p:nvGrpSpPr>
      <p:grpSpPr>
        <a:xfrm>
          <a:off x="0" y="0"/>
          <a:ext cx="0" cy="0"/>
          <a:chOff x="0" y="0"/>
          <a:chExt cx="0" cy="0"/>
        </a:xfrm>
      </p:grpSpPr>
      <p:pic>
        <p:nvPicPr>
          <p:cNvPr id="101" name="Google Shape;101;p10"/>
          <p:cNvPicPr preferRelativeResize="0"/>
          <p:nvPr/>
        </p:nvPicPr>
        <p:blipFill rotWithShape="1">
          <a:blip r:embed="rId2">
            <a:alphaModFix/>
          </a:blip>
          <a:srcRect/>
          <a:stretch/>
        </p:blipFill>
        <p:spPr>
          <a:xfrm>
            <a:off x="1033" y="1161"/>
            <a:ext cx="12189932" cy="6856837"/>
          </a:xfrm>
          <a:prstGeom prst="rect">
            <a:avLst/>
          </a:prstGeom>
          <a:noFill/>
          <a:ln>
            <a:noFill/>
          </a:ln>
        </p:spPr>
      </p:pic>
      <p:sp>
        <p:nvSpPr>
          <p:cNvPr id="102" name="Google Shape;102;p10"/>
          <p:cNvSpPr txBox="1"/>
          <p:nvPr/>
        </p:nvSpPr>
        <p:spPr>
          <a:xfrm>
            <a:off x="10848009" y="152400"/>
            <a:ext cx="21336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1" u="none" strike="noStrike">
                <a:solidFill>
                  <a:srgbClr val="B2A0C7"/>
                </a:solidFill>
                <a:latin typeface="Helvetica Neue"/>
                <a:ea typeface="Helvetica Neue"/>
                <a:cs typeface="Helvetica Neue"/>
                <a:sym typeface="Helvetica Neue"/>
              </a:rPr>
              <a:t>UNCLASSIFIED</a:t>
            </a:r>
            <a:endParaRPr sz="1000" b="0" i="1">
              <a:solidFill>
                <a:srgbClr val="B2A0C7"/>
              </a:solidFill>
              <a:latin typeface="Helvetica Neue"/>
              <a:ea typeface="Helvetica Neue"/>
              <a:cs typeface="Helvetica Neue"/>
              <a:sym typeface="Helvetica Neue"/>
            </a:endParaRPr>
          </a:p>
        </p:txBody>
      </p:sp>
      <p:sp>
        <p:nvSpPr>
          <p:cNvPr id="103" name="Google Shape;103;p10"/>
          <p:cNvSpPr txBox="1">
            <a:spLocks noGrp="1"/>
          </p:cNvSpPr>
          <p:nvPr>
            <p:ph type="dt" idx="10"/>
          </p:nvPr>
        </p:nvSpPr>
        <p:spPr>
          <a:xfrm>
            <a:off x="9067800" y="6400801"/>
            <a:ext cx="1803400" cy="1523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0"/>
          <p:cNvSpPr txBox="1">
            <a:spLocks noGrp="1"/>
          </p:cNvSpPr>
          <p:nvPr>
            <p:ph type="ftr" idx="11"/>
          </p:nvPr>
        </p:nvSpPr>
        <p:spPr>
          <a:xfrm>
            <a:off x="3980622" y="6188075"/>
            <a:ext cx="4230757" cy="3651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b="0" i="0">
                <a:solidFill>
                  <a:schemeClr val="lt1"/>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
          <p:cNvSpPr txBox="1"/>
          <p:nvPr/>
        </p:nvSpPr>
        <p:spPr>
          <a:xfrm>
            <a:off x="609600" y="6306979"/>
            <a:ext cx="2133600" cy="246221"/>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000" b="0" i="1" u="none" strike="noStrike">
                <a:solidFill>
                  <a:srgbClr val="B2A0C7"/>
                </a:solidFill>
                <a:latin typeface="Helvetica Neue"/>
                <a:ea typeface="Helvetica Neue"/>
                <a:cs typeface="Helvetica Neue"/>
                <a:sym typeface="Helvetica Neue"/>
              </a:rPr>
              <a:t>UNCLASSIFIED</a:t>
            </a:r>
            <a:endParaRPr sz="1000" b="0" i="1">
              <a:solidFill>
                <a:srgbClr val="B2A0C7"/>
              </a:solidFill>
              <a:latin typeface="Helvetica Neue"/>
              <a:ea typeface="Helvetica Neue"/>
              <a:cs typeface="Helvetica Neue"/>
              <a:sym typeface="Helvetica Neue"/>
            </a:endParaRPr>
          </a:p>
        </p:txBody>
      </p:sp>
      <p:sp>
        <p:nvSpPr>
          <p:cNvPr id="106" name="Google Shape;106;p10"/>
          <p:cNvSpPr txBox="1">
            <a:spLocks noGrp="1"/>
          </p:cNvSpPr>
          <p:nvPr>
            <p:ph type="sldNum" idx="12"/>
          </p:nvPr>
        </p:nvSpPr>
        <p:spPr>
          <a:xfrm>
            <a:off x="10972800" y="6188075"/>
            <a:ext cx="609600" cy="365125"/>
          </a:xfrm>
          <a:prstGeom prst="rect">
            <a:avLst/>
          </a:prstGeom>
          <a:noFill/>
          <a:ln>
            <a:noFill/>
          </a:ln>
        </p:spPr>
        <p:txBody>
          <a:bodyPr spcFirstLastPara="1" wrap="square" lIns="0" tIns="0" rIns="0" bIns="0" anchor="b" anchorCtr="0">
            <a:noAutofit/>
          </a:bodyPr>
          <a:lstStyle>
            <a:lvl1pPr marL="0" lvl="0" indent="0" algn="r">
              <a:spcBef>
                <a:spcPts val="0"/>
              </a:spcBef>
              <a:buNone/>
              <a:defRPr sz="1200" b="0" i="0">
                <a:solidFill>
                  <a:schemeClr val="lt1"/>
                </a:solidFill>
                <a:latin typeface="Helvetica Neue"/>
                <a:ea typeface="Helvetica Neue"/>
                <a:cs typeface="Helvetica Neue"/>
                <a:sym typeface="Helvetica Neue"/>
              </a:defRPr>
            </a:lvl1pPr>
            <a:lvl2pPr marL="0" lvl="1" indent="0" algn="r">
              <a:spcBef>
                <a:spcPts val="0"/>
              </a:spcBef>
              <a:buNone/>
              <a:defRPr sz="1200" b="0" i="0">
                <a:solidFill>
                  <a:schemeClr val="lt1"/>
                </a:solidFill>
                <a:latin typeface="Helvetica Neue"/>
                <a:ea typeface="Helvetica Neue"/>
                <a:cs typeface="Helvetica Neue"/>
                <a:sym typeface="Helvetica Neue"/>
              </a:defRPr>
            </a:lvl2pPr>
            <a:lvl3pPr marL="0" lvl="2" indent="0" algn="r">
              <a:spcBef>
                <a:spcPts val="0"/>
              </a:spcBef>
              <a:buNone/>
              <a:defRPr sz="1200" b="0" i="0">
                <a:solidFill>
                  <a:schemeClr val="lt1"/>
                </a:solidFill>
                <a:latin typeface="Helvetica Neue"/>
                <a:ea typeface="Helvetica Neue"/>
                <a:cs typeface="Helvetica Neue"/>
                <a:sym typeface="Helvetica Neue"/>
              </a:defRPr>
            </a:lvl3pPr>
            <a:lvl4pPr marL="0" lvl="3" indent="0" algn="r">
              <a:spcBef>
                <a:spcPts val="0"/>
              </a:spcBef>
              <a:buNone/>
              <a:defRPr sz="1200" b="0" i="0">
                <a:solidFill>
                  <a:schemeClr val="lt1"/>
                </a:solidFill>
                <a:latin typeface="Helvetica Neue"/>
                <a:ea typeface="Helvetica Neue"/>
                <a:cs typeface="Helvetica Neue"/>
                <a:sym typeface="Helvetica Neue"/>
              </a:defRPr>
            </a:lvl4pPr>
            <a:lvl5pPr marL="0" lvl="4" indent="0" algn="r">
              <a:spcBef>
                <a:spcPts val="0"/>
              </a:spcBef>
              <a:buNone/>
              <a:defRPr sz="1200" b="0" i="0">
                <a:solidFill>
                  <a:schemeClr val="lt1"/>
                </a:solidFill>
                <a:latin typeface="Helvetica Neue"/>
                <a:ea typeface="Helvetica Neue"/>
                <a:cs typeface="Helvetica Neue"/>
                <a:sym typeface="Helvetica Neue"/>
              </a:defRPr>
            </a:lvl5pPr>
            <a:lvl6pPr marL="0" lvl="5" indent="0" algn="r">
              <a:spcBef>
                <a:spcPts val="0"/>
              </a:spcBef>
              <a:buNone/>
              <a:defRPr sz="1200" b="0" i="0">
                <a:solidFill>
                  <a:schemeClr val="lt1"/>
                </a:solidFill>
                <a:latin typeface="Helvetica Neue"/>
                <a:ea typeface="Helvetica Neue"/>
                <a:cs typeface="Helvetica Neue"/>
                <a:sym typeface="Helvetica Neue"/>
              </a:defRPr>
            </a:lvl6pPr>
            <a:lvl7pPr marL="0" lvl="6" indent="0" algn="r">
              <a:spcBef>
                <a:spcPts val="0"/>
              </a:spcBef>
              <a:buNone/>
              <a:defRPr sz="1200" b="0" i="0">
                <a:solidFill>
                  <a:schemeClr val="lt1"/>
                </a:solidFill>
                <a:latin typeface="Helvetica Neue"/>
                <a:ea typeface="Helvetica Neue"/>
                <a:cs typeface="Helvetica Neue"/>
                <a:sym typeface="Helvetica Neue"/>
              </a:defRPr>
            </a:lvl7pPr>
            <a:lvl8pPr marL="0" lvl="7" indent="0" algn="r">
              <a:spcBef>
                <a:spcPts val="0"/>
              </a:spcBef>
              <a:buNone/>
              <a:defRPr sz="1200" b="0" i="0">
                <a:solidFill>
                  <a:schemeClr val="lt1"/>
                </a:solidFill>
                <a:latin typeface="Helvetica Neue"/>
                <a:ea typeface="Helvetica Neue"/>
                <a:cs typeface="Helvetica Neue"/>
                <a:sym typeface="Helvetica Neue"/>
              </a:defRPr>
            </a:lvl8pPr>
            <a:lvl9pPr marL="0" lvl="8" indent="0" algn="r">
              <a:spcBef>
                <a:spcPts val="0"/>
              </a:spcBef>
              <a:buNone/>
              <a:defRPr sz="1200" b="0" i="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0"/>
          <p:cNvSpPr txBox="1">
            <a:spLocks noGrp="1"/>
          </p:cNvSpPr>
          <p:nvPr>
            <p:ph type="body" idx="1"/>
          </p:nvPr>
        </p:nvSpPr>
        <p:spPr>
          <a:xfrm>
            <a:off x="963084" y="762000"/>
            <a:ext cx="9019116" cy="1130959"/>
          </a:xfrm>
          <a:prstGeom prst="rect">
            <a:avLst/>
          </a:prstGeom>
          <a:noFill/>
          <a:ln>
            <a:noFill/>
          </a:ln>
        </p:spPr>
        <p:txBody>
          <a:bodyPr spcFirstLastPara="1" wrap="square" lIns="0" tIns="0" rIns="0" bIns="0" anchor="b" anchorCtr="0">
            <a:normAutofit/>
          </a:bodyPr>
          <a:lstStyle>
            <a:lvl1pPr marL="457200" lvl="0" indent="-228600" algn="l">
              <a:spcBef>
                <a:spcPts val="720"/>
              </a:spcBef>
              <a:spcAft>
                <a:spcPts val="0"/>
              </a:spcAft>
              <a:buClr>
                <a:schemeClr val="lt1"/>
              </a:buClr>
              <a:buSzPts val="3600"/>
              <a:buNone/>
              <a:defRPr sz="3600" b="1" i="0">
                <a:solidFill>
                  <a:schemeClr val="lt1"/>
                </a:solidFill>
                <a:latin typeface="Helvetica Neue"/>
                <a:ea typeface="Helvetica Neue"/>
                <a:cs typeface="Helvetica Neue"/>
                <a:sym typeface="Helvetica Neue"/>
              </a:defRPr>
            </a:lvl1pPr>
            <a:lvl2pPr marL="914400" lvl="1" indent="-228600" algn="l">
              <a:spcBef>
                <a:spcPts val="360"/>
              </a:spcBef>
              <a:spcAft>
                <a:spcPts val="0"/>
              </a:spcAft>
              <a:buClr>
                <a:srgbClr val="909090"/>
              </a:buClr>
              <a:buSzPts val="1800"/>
              <a:buNone/>
              <a:defRPr sz="1800">
                <a:solidFill>
                  <a:srgbClr val="909090"/>
                </a:solidFill>
              </a:defRPr>
            </a:lvl2pPr>
            <a:lvl3pPr marL="1371600" lvl="2" indent="-228600" algn="l">
              <a:spcBef>
                <a:spcPts val="320"/>
              </a:spcBef>
              <a:spcAft>
                <a:spcPts val="0"/>
              </a:spcAft>
              <a:buClr>
                <a:srgbClr val="909090"/>
              </a:buClr>
              <a:buSzPts val="1600"/>
              <a:buNone/>
              <a:defRPr sz="1600">
                <a:solidFill>
                  <a:srgbClr val="909090"/>
                </a:solidFill>
              </a:defRPr>
            </a:lvl3pPr>
            <a:lvl4pPr marL="1828800" lvl="3" indent="-228600" algn="l">
              <a:spcBef>
                <a:spcPts val="280"/>
              </a:spcBef>
              <a:spcAft>
                <a:spcPts val="0"/>
              </a:spcAft>
              <a:buClr>
                <a:srgbClr val="909090"/>
              </a:buClr>
              <a:buSzPts val="1400"/>
              <a:buNone/>
              <a:defRPr sz="1400">
                <a:solidFill>
                  <a:srgbClr val="909090"/>
                </a:solidFill>
              </a:defRPr>
            </a:lvl4pPr>
            <a:lvl5pPr marL="2286000" lvl="4" indent="-228600" algn="l">
              <a:spcBef>
                <a:spcPts val="280"/>
              </a:spcBef>
              <a:spcAft>
                <a:spcPts val="0"/>
              </a:spcAft>
              <a:buClr>
                <a:srgbClr val="909090"/>
              </a:buClr>
              <a:buSzPts val="1400"/>
              <a:buNone/>
              <a:defRPr sz="1400">
                <a:solidFill>
                  <a:srgbClr val="909090"/>
                </a:solidFill>
              </a:defRPr>
            </a:lvl5pPr>
            <a:lvl6pPr marL="2743200" lvl="5" indent="-228600" algn="l">
              <a:spcBef>
                <a:spcPts val="280"/>
              </a:spcBef>
              <a:spcAft>
                <a:spcPts val="0"/>
              </a:spcAft>
              <a:buClr>
                <a:srgbClr val="909090"/>
              </a:buClr>
              <a:buSzPts val="1400"/>
              <a:buNone/>
              <a:defRPr sz="1400">
                <a:solidFill>
                  <a:srgbClr val="909090"/>
                </a:solidFill>
              </a:defRPr>
            </a:lvl6pPr>
            <a:lvl7pPr marL="3200400" lvl="6" indent="-228600" algn="l">
              <a:spcBef>
                <a:spcPts val="280"/>
              </a:spcBef>
              <a:spcAft>
                <a:spcPts val="0"/>
              </a:spcAft>
              <a:buClr>
                <a:srgbClr val="909090"/>
              </a:buClr>
              <a:buSzPts val="1400"/>
              <a:buNone/>
              <a:defRPr sz="1400">
                <a:solidFill>
                  <a:srgbClr val="909090"/>
                </a:solidFill>
              </a:defRPr>
            </a:lvl7pPr>
            <a:lvl8pPr marL="3657600" lvl="7" indent="-228600" algn="l">
              <a:spcBef>
                <a:spcPts val="280"/>
              </a:spcBef>
              <a:spcAft>
                <a:spcPts val="0"/>
              </a:spcAft>
              <a:buClr>
                <a:srgbClr val="909090"/>
              </a:buClr>
              <a:buSzPts val="1400"/>
              <a:buNone/>
              <a:defRPr sz="1400">
                <a:solidFill>
                  <a:srgbClr val="909090"/>
                </a:solidFill>
              </a:defRPr>
            </a:lvl8pPr>
            <a:lvl9pPr marL="4114800" lvl="8" indent="-228600" algn="l">
              <a:spcBef>
                <a:spcPts val="280"/>
              </a:spcBef>
              <a:spcAft>
                <a:spcPts val="0"/>
              </a:spcAft>
              <a:buClr>
                <a:srgbClr val="909090"/>
              </a:buClr>
              <a:buSzPts val="1400"/>
              <a:buNone/>
              <a:defRPr sz="1400">
                <a:solidFill>
                  <a:srgbClr val="909090"/>
                </a:solidFill>
              </a:defRPr>
            </a:lvl9pPr>
          </a:lstStyle>
          <a:p>
            <a:endParaRPr/>
          </a:p>
        </p:txBody>
      </p:sp>
      <p:sp>
        <p:nvSpPr>
          <p:cNvPr id="108" name="Google Shape;108;p10"/>
          <p:cNvSpPr txBox="1">
            <a:spLocks noGrp="1"/>
          </p:cNvSpPr>
          <p:nvPr>
            <p:ph type="body" idx="2"/>
          </p:nvPr>
        </p:nvSpPr>
        <p:spPr>
          <a:xfrm>
            <a:off x="963613" y="2133600"/>
            <a:ext cx="5741987" cy="3581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EAEDED"/>
              </a:buClr>
              <a:buSzPts val="2400"/>
              <a:buChar char="•"/>
              <a:defRPr>
                <a:solidFill>
                  <a:srgbClr val="EAEDED"/>
                </a:solidFill>
              </a:defRPr>
            </a:lvl1pPr>
            <a:lvl2pPr marL="914400" lvl="1" indent="-355600" algn="l">
              <a:spcBef>
                <a:spcPts val="400"/>
              </a:spcBef>
              <a:spcAft>
                <a:spcPts val="0"/>
              </a:spcAft>
              <a:buClr>
                <a:srgbClr val="EAEDED"/>
              </a:buClr>
              <a:buSzPts val="2000"/>
              <a:buChar char="–"/>
              <a:defRPr>
                <a:solidFill>
                  <a:srgbClr val="EAEDED"/>
                </a:solidFill>
              </a:defRPr>
            </a:lvl2pPr>
            <a:lvl3pPr marL="1371600" lvl="2" indent="-342900" algn="l">
              <a:spcBef>
                <a:spcPts val="360"/>
              </a:spcBef>
              <a:spcAft>
                <a:spcPts val="0"/>
              </a:spcAft>
              <a:buClr>
                <a:srgbClr val="EAEDED"/>
              </a:buClr>
              <a:buSzPts val="1800"/>
              <a:buChar char="•"/>
              <a:defRPr>
                <a:solidFill>
                  <a:srgbClr val="EAEDED"/>
                </a:solidFill>
              </a:defRPr>
            </a:lvl3pPr>
            <a:lvl4pPr marL="1828800" lvl="3" indent="-330200" algn="l">
              <a:spcBef>
                <a:spcPts val="320"/>
              </a:spcBef>
              <a:spcAft>
                <a:spcPts val="0"/>
              </a:spcAft>
              <a:buClr>
                <a:srgbClr val="EAEDED"/>
              </a:buClr>
              <a:buSzPts val="1600"/>
              <a:buChar char="–"/>
              <a:defRPr>
                <a:solidFill>
                  <a:srgbClr val="EAEDED"/>
                </a:solidFill>
              </a:defRPr>
            </a:lvl4pPr>
            <a:lvl5pPr marL="2286000" lvl="4" indent="-330200" algn="l">
              <a:spcBef>
                <a:spcPts val="320"/>
              </a:spcBef>
              <a:spcAft>
                <a:spcPts val="0"/>
              </a:spcAft>
              <a:buClr>
                <a:srgbClr val="EAEDED"/>
              </a:buClr>
              <a:buSzPts val="1600"/>
              <a:buChar char="»"/>
              <a:defRPr>
                <a:solidFill>
                  <a:srgbClr val="EAEDE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09" name="Google Shape;109;p10"/>
          <p:cNvPicPr preferRelativeResize="0"/>
          <p:nvPr/>
        </p:nvPicPr>
        <p:blipFill rotWithShape="1">
          <a:blip r:embed="rId3">
            <a:alphaModFix/>
          </a:blip>
          <a:srcRect/>
          <a:stretch/>
        </p:blipFill>
        <p:spPr>
          <a:xfrm>
            <a:off x="10439400" y="505010"/>
            <a:ext cx="1441687" cy="5660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46018"/>
            <a:ext cx="10160000" cy="820782"/>
          </a:xfrm>
          <a:prstGeom prst="rect">
            <a:avLst/>
          </a:prstGeom>
          <a:noFill/>
          <a:ln>
            <a:noFill/>
          </a:ln>
        </p:spPr>
        <p:txBody>
          <a:bodyPr spcFirstLastPara="1" wrap="square" lIns="0" tIns="0" rIns="91425" bIns="0" anchor="ctr" anchorCtr="0">
            <a:noAutofit/>
          </a:bodyPr>
          <a:lstStyle>
            <a:lvl1pPr marR="0" lvl="0" algn="r" rtl="0">
              <a:spcBef>
                <a:spcPts val="0"/>
              </a:spcBef>
              <a:spcAft>
                <a:spcPts val="0"/>
              </a:spcAft>
              <a:buClr>
                <a:srgbClr val="17365D"/>
              </a:buClr>
              <a:buSzPts val="2000"/>
              <a:buFont typeface="Times New Roman"/>
              <a:buNone/>
              <a:defRPr sz="2000" b="1" i="0" u="none" strike="noStrike" cap="none">
                <a:solidFill>
                  <a:srgbClr val="17365D"/>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026400" y="6553201"/>
            <a:ext cx="2844800" cy="16827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90909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7924800" y="6188075"/>
            <a:ext cx="29464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90909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0972800" y="6188075"/>
            <a:ext cx="609600" cy="533401"/>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2000" b="1" i="0" u="none" strike="noStrike" cap="none">
                <a:solidFill>
                  <a:srgbClr val="0F243E"/>
                </a:solidFill>
                <a:latin typeface="Times New Roman"/>
                <a:ea typeface="Times New Roman"/>
                <a:cs typeface="Times New Roman"/>
                <a:sym typeface="Times New Roman"/>
              </a:defRPr>
            </a:lvl1pPr>
            <a:lvl2pPr marL="0" marR="0" lvl="1" indent="0" algn="r" rtl="0">
              <a:spcBef>
                <a:spcPts val="0"/>
              </a:spcBef>
              <a:buNone/>
              <a:defRPr sz="2000" b="1" i="0" u="none" strike="noStrike" cap="none">
                <a:solidFill>
                  <a:srgbClr val="0F243E"/>
                </a:solidFill>
                <a:latin typeface="Times New Roman"/>
                <a:ea typeface="Times New Roman"/>
                <a:cs typeface="Times New Roman"/>
                <a:sym typeface="Times New Roman"/>
              </a:defRPr>
            </a:lvl2pPr>
            <a:lvl3pPr marL="0" marR="0" lvl="2" indent="0" algn="r" rtl="0">
              <a:spcBef>
                <a:spcPts val="0"/>
              </a:spcBef>
              <a:buNone/>
              <a:defRPr sz="2000" b="1" i="0" u="none" strike="noStrike" cap="none">
                <a:solidFill>
                  <a:srgbClr val="0F243E"/>
                </a:solidFill>
                <a:latin typeface="Times New Roman"/>
                <a:ea typeface="Times New Roman"/>
                <a:cs typeface="Times New Roman"/>
                <a:sym typeface="Times New Roman"/>
              </a:defRPr>
            </a:lvl3pPr>
            <a:lvl4pPr marL="0" marR="0" lvl="3" indent="0" algn="r" rtl="0">
              <a:spcBef>
                <a:spcPts val="0"/>
              </a:spcBef>
              <a:buNone/>
              <a:defRPr sz="2000" b="1" i="0" u="none" strike="noStrike" cap="none">
                <a:solidFill>
                  <a:srgbClr val="0F243E"/>
                </a:solidFill>
                <a:latin typeface="Times New Roman"/>
                <a:ea typeface="Times New Roman"/>
                <a:cs typeface="Times New Roman"/>
                <a:sym typeface="Times New Roman"/>
              </a:defRPr>
            </a:lvl4pPr>
            <a:lvl5pPr marL="0" marR="0" lvl="4" indent="0" algn="r" rtl="0">
              <a:spcBef>
                <a:spcPts val="0"/>
              </a:spcBef>
              <a:buNone/>
              <a:defRPr sz="2000" b="1" i="0" u="none" strike="noStrike" cap="none">
                <a:solidFill>
                  <a:srgbClr val="0F243E"/>
                </a:solidFill>
                <a:latin typeface="Times New Roman"/>
                <a:ea typeface="Times New Roman"/>
                <a:cs typeface="Times New Roman"/>
                <a:sym typeface="Times New Roman"/>
              </a:defRPr>
            </a:lvl5pPr>
            <a:lvl6pPr marL="0" marR="0" lvl="5" indent="0" algn="r" rtl="0">
              <a:spcBef>
                <a:spcPts val="0"/>
              </a:spcBef>
              <a:buNone/>
              <a:defRPr sz="2000" b="1" i="0" u="none" strike="noStrike" cap="none">
                <a:solidFill>
                  <a:srgbClr val="0F243E"/>
                </a:solidFill>
                <a:latin typeface="Times New Roman"/>
                <a:ea typeface="Times New Roman"/>
                <a:cs typeface="Times New Roman"/>
                <a:sym typeface="Times New Roman"/>
              </a:defRPr>
            </a:lvl6pPr>
            <a:lvl7pPr marL="0" marR="0" lvl="6" indent="0" algn="r" rtl="0">
              <a:spcBef>
                <a:spcPts val="0"/>
              </a:spcBef>
              <a:buNone/>
              <a:defRPr sz="2000" b="1" i="0" u="none" strike="noStrike" cap="none">
                <a:solidFill>
                  <a:srgbClr val="0F243E"/>
                </a:solidFill>
                <a:latin typeface="Times New Roman"/>
                <a:ea typeface="Times New Roman"/>
                <a:cs typeface="Times New Roman"/>
                <a:sym typeface="Times New Roman"/>
              </a:defRPr>
            </a:lvl7pPr>
            <a:lvl8pPr marL="0" marR="0" lvl="7" indent="0" algn="r" rtl="0">
              <a:spcBef>
                <a:spcPts val="0"/>
              </a:spcBef>
              <a:buNone/>
              <a:defRPr sz="2000" b="1" i="0" u="none" strike="noStrike" cap="none">
                <a:solidFill>
                  <a:srgbClr val="0F243E"/>
                </a:solidFill>
                <a:latin typeface="Times New Roman"/>
                <a:ea typeface="Times New Roman"/>
                <a:cs typeface="Times New Roman"/>
                <a:sym typeface="Times New Roman"/>
              </a:defRPr>
            </a:lvl8pPr>
            <a:lvl9pPr marL="0" marR="0" lvl="8" indent="0" algn="r" rtl="0">
              <a:spcBef>
                <a:spcPts val="0"/>
              </a:spcBef>
              <a:buNone/>
              <a:defRPr sz="2000" b="1" i="0" u="none" strike="noStrike" cap="none">
                <a:solidFill>
                  <a:srgbClr val="0F243E"/>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txBox="1"/>
          <p:nvPr/>
        </p:nvSpPr>
        <p:spPr>
          <a:xfrm>
            <a:off x="101600" y="6372225"/>
            <a:ext cx="38608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i="0" u="none" strike="noStrike" cap="none">
                <a:solidFill>
                  <a:schemeClr val="accent4"/>
                </a:solidFill>
                <a:latin typeface="Calibri"/>
                <a:ea typeface="Calibri"/>
                <a:cs typeface="Calibri"/>
                <a:sym typeface="Calibri"/>
              </a:rPr>
              <a:t>UNCLASSIFIED</a:t>
            </a:r>
            <a:endParaRPr sz="500" b="1" i="0" u="none" strike="noStrike" cap="none">
              <a:solidFill>
                <a:schemeClr val="accent4"/>
              </a:solidFill>
              <a:latin typeface="Calibri"/>
              <a:ea typeface="Calibri"/>
              <a:cs typeface="Calibri"/>
              <a:sym typeface="Calibri"/>
            </a:endParaRPr>
          </a:p>
        </p:txBody>
      </p:sp>
      <p:pic>
        <p:nvPicPr>
          <p:cNvPr id="16" name="Google Shape;16;p1"/>
          <p:cNvPicPr preferRelativeResize="0"/>
          <p:nvPr/>
        </p:nvPicPr>
        <p:blipFill rotWithShape="1">
          <a:blip r:embed="rId16">
            <a:alphaModFix/>
          </a:blip>
          <a:srcRect/>
          <a:stretch/>
        </p:blipFill>
        <p:spPr>
          <a:xfrm>
            <a:off x="1031" y="580"/>
            <a:ext cx="12189937" cy="6856839"/>
          </a:xfrm>
          <a:prstGeom prst="rect">
            <a:avLst/>
          </a:prstGeom>
          <a:noFill/>
          <a:ln>
            <a:noFill/>
          </a:ln>
        </p:spPr>
      </p:pic>
      <p:pic>
        <p:nvPicPr>
          <p:cNvPr id="17" name="Google Shape;17;p1"/>
          <p:cNvPicPr preferRelativeResize="0"/>
          <p:nvPr/>
        </p:nvPicPr>
        <p:blipFill rotWithShape="1">
          <a:blip r:embed="rId17">
            <a:alphaModFix/>
          </a:blip>
          <a:srcRect/>
          <a:stretch/>
        </p:blipFill>
        <p:spPr>
          <a:xfrm>
            <a:off x="10439400" y="505010"/>
            <a:ext cx="1441687" cy="566032"/>
          </a:xfrm>
          <a:prstGeom prst="rect">
            <a:avLst/>
          </a:prstGeom>
          <a:noFill/>
          <a:ln>
            <a:noFill/>
          </a:ln>
        </p:spPr>
      </p:pic>
      <p:pic>
        <p:nvPicPr>
          <p:cNvPr id="18" name="Google Shape;18;p1"/>
          <p:cNvPicPr preferRelativeResize="0"/>
          <p:nvPr/>
        </p:nvPicPr>
        <p:blipFill rotWithShape="1">
          <a:blip r:embed="rId18">
            <a:alphaModFix amt="35000"/>
          </a:blip>
          <a:srcRect/>
          <a:stretch/>
        </p:blipFill>
        <p:spPr>
          <a:xfrm>
            <a:off x="4914900" y="1435100"/>
            <a:ext cx="7277100" cy="5422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ptac-us.or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5"/>
          <p:cNvSpPr txBox="1">
            <a:spLocks noGrp="1"/>
          </p:cNvSpPr>
          <p:nvPr>
            <p:ph type="title" idx="4294967295"/>
          </p:nvPr>
        </p:nvSpPr>
        <p:spPr>
          <a:xfrm>
            <a:off x="914400" y="4556125"/>
            <a:ext cx="7010400" cy="1036638"/>
          </a:xfrm>
          <a:prstGeom prst="rect">
            <a:avLst/>
          </a:prstGeom>
          <a:noFill/>
          <a:ln>
            <a:noFill/>
            <a:prstDash/>
          </a:ln>
          <a:effectLst/>
        </p:spPr>
        <p:txBody>
          <a:bodyPr rot="0" spcFirstLastPara="1" vertOverflow="overflow" horzOverflow="overflow" vert="horz" wrap="square" lIns="0" tIns="0" rIns="0" bIns="0"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
                <a:schemeClr val="lt1"/>
              </a:buClr>
              <a:buSzPct val="100000"/>
              <a:buFont typeface="Arial"/>
              <a:buNone/>
              <a:tabLst/>
              <a:defRPr/>
            </a:pPr>
            <a:r>
              <a:rPr kumimoji="0" lang="en-US" sz="4400" b="1" i="0" u="none" strike="noStrike" kern="0" cap="none" spc="0" normalizeH="0" baseline="0" noProof="0" dirty="0">
                <a:ln>
                  <a:noFill/>
                </a:ln>
                <a:solidFill>
                  <a:schemeClr val="lt1"/>
                </a:solidFill>
                <a:effectLst/>
                <a:uLnTx/>
                <a:uFillTx/>
                <a:latin typeface="Helvetica Neue"/>
                <a:ea typeface="Helvetica Neue"/>
                <a:cs typeface="Helvetica Neue"/>
                <a:sym typeface="Helvetica Neue"/>
              </a:rPr>
              <a:t>Why is Market Research Important?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4"/>
          <p:cNvSpPr txBox="1">
            <a:spLocks noGrp="1"/>
          </p:cNvSpPr>
          <p:nvPr>
            <p:ph type="title" idx="4294967295"/>
          </p:nvPr>
        </p:nvSpPr>
        <p:spPr>
          <a:xfrm>
            <a:off x="309638" y="1478357"/>
            <a:ext cx="4067788" cy="8275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0"/>
              </a:spcBef>
              <a:spcAft>
                <a:spcPts val="0"/>
              </a:spcAft>
              <a:buClr>
                <a:schemeClr val="dk1"/>
              </a:buClr>
              <a:buSzPts val="1600"/>
              <a:buFont typeface="Noto Sans Symbols"/>
              <a:buChar char="▶"/>
              <a:tabLst/>
              <a:defRPr/>
            </a:pPr>
            <a:r>
              <a:rPr kumimoji="0" lang="en-US" sz="2000" b="0" i="0" u="none" strike="noStrike" kern="0" cap="none" spc="0" normalizeH="0" baseline="0" noProof="0" dirty="0">
                <a:ln>
                  <a:noFill/>
                </a:ln>
                <a:solidFill>
                  <a:srgbClr val="7030A0"/>
                </a:solidFill>
                <a:effectLst/>
                <a:uLnTx/>
                <a:uFillTx/>
                <a:latin typeface="Lato"/>
                <a:ea typeface="Lato"/>
                <a:cs typeface="Lato"/>
                <a:sym typeface="Lato"/>
              </a:rPr>
              <a:t>Go to USAspending.gov</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13" name="Google Shape;213;p24" descr="USA Spending webpage"/>
          <p:cNvPicPr preferRelativeResize="0"/>
          <p:nvPr/>
        </p:nvPicPr>
        <p:blipFill rotWithShape="1">
          <a:blip r:embed="rId3">
            <a:alphaModFix/>
          </a:blip>
          <a:srcRect t="2778" r="50086"/>
          <a:stretch/>
        </p:blipFill>
        <p:spPr>
          <a:xfrm>
            <a:off x="247092" y="1892124"/>
            <a:ext cx="5092135" cy="2789604"/>
          </a:xfrm>
          <a:prstGeom prst="rect">
            <a:avLst/>
          </a:prstGeom>
          <a:noFill/>
          <a:ln>
            <a:noFill/>
          </a:ln>
          <a:effectLst>
            <a:outerShdw blurRad="50800" dist="38100" dir="8100000" algn="tr" rotWithShape="0">
              <a:srgbClr val="000000">
                <a:alpha val="40000"/>
              </a:srgbClr>
            </a:outerShdw>
          </a:effectLst>
        </p:spPr>
      </p:pic>
      <p:pic>
        <p:nvPicPr>
          <p:cNvPr id="214" name="Google Shape;214;p24" descr="USA Spending webpage"/>
          <p:cNvPicPr preferRelativeResize="0"/>
          <p:nvPr/>
        </p:nvPicPr>
        <p:blipFill rotWithShape="1">
          <a:blip r:embed="rId4">
            <a:alphaModFix/>
          </a:blip>
          <a:srcRect t="3348" r="50000"/>
          <a:stretch/>
        </p:blipFill>
        <p:spPr>
          <a:xfrm>
            <a:off x="3457635" y="3549114"/>
            <a:ext cx="6099048" cy="3315869"/>
          </a:xfrm>
          <a:prstGeom prst="rect">
            <a:avLst/>
          </a:prstGeom>
          <a:noFill/>
          <a:ln>
            <a:noFill/>
          </a:ln>
          <a:effectLst>
            <a:outerShdw blurRad="50800" dist="38100" dir="8100000" algn="tr" rotWithShape="0">
              <a:srgbClr val="000000">
                <a:alpha val="40000"/>
              </a:srgbClr>
            </a:outerShdw>
          </a:effectLst>
        </p:spPr>
      </p:pic>
      <p:pic>
        <p:nvPicPr>
          <p:cNvPr id="215" name="Google Shape;215;p24" descr="USA Spending webpage advanced search"/>
          <p:cNvPicPr preferRelativeResize="0"/>
          <p:nvPr/>
        </p:nvPicPr>
        <p:blipFill rotWithShape="1">
          <a:blip r:embed="rId5">
            <a:alphaModFix/>
          </a:blip>
          <a:srcRect l="10331" t="9875" r="81936" b="26562"/>
          <a:stretch/>
        </p:blipFill>
        <p:spPr>
          <a:xfrm>
            <a:off x="9838718" y="1308328"/>
            <a:ext cx="2353282" cy="5439944"/>
          </a:xfrm>
          <a:prstGeom prst="rect">
            <a:avLst/>
          </a:prstGeom>
          <a:noFill/>
          <a:ln>
            <a:noFill/>
          </a:ln>
        </p:spPr>
      </p:pic>
      <p:sp>
        <p:nvSpPr>
          <p:cNvPr id="216" name="Google Shape;216;p24"/>
          <p:cNvSpPr txBox="1"/>
          <p:nvPr/>
        </p:nvSpPr>
        <p:spPr>
          <a:xfrm>
            <a:off x="5339227" y="2601465"/>
            <a:ext cx="4067788" cy="82753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706"/>
              <a:buFont typeface="Noto Sans Symbols"/>
              <a:buChar char="▶"/>
            </a:pPr>
            <a:r>
              <a:rPr lang="en-US" sz="2133" cap="none">
                <a:solidFill>
                  <a:srgbClr val="7030A0"/>
                </a:solidFill>
                <a:latin typeface="Lato"/>
                <a:ea typeface="Lato"/>
                <a:cs typeface="Lato"/>
                <a:sym typeface="Lato"/>
              </a:rPr>
              <a:t>Select Award Search</a:t>
            </a:r>
            <a:endParaRPr/>
          </a:p>
          <a:p>
            <a:pPr marL="742950" marR="0" lvl="1" indent="-285750" algn="l" rtl="0">
              <a:spcBef>
                <a:spcPts val="973"/>
              </a:spcBef>
              <a:spcAft>
                <a:spcPts val="0"/>
              </a:spcAft>
              <a:buClr>
                <a:schemeClr val="dk1"/>
              </a:buClr>
              <a:buSzPts val="1494"/>
              <a:buFont typeface="Noto Sans Symbols"/>
              <a:buChar char="▶"/>
            </a:pPr>
            <a:r>
              <a:rPr lang="en-US" sz="1867" b="0" i="0" u="none" strike="noStrike" cap="none">
                <a:solidFill>
                  <a:srgbClr val="7030A0"/>
                </a:solidFill>
                <a:latin typeface="Lato"/>
                <a:ea typeface="Lato"/>
                <a:cs typeface="Lato"/>
                <a:sym typeface="Lato"/>
              </a:rPr>
              <a:t>Advanced Search</a:t>
            </a:r>
            <a:endParaRPr/>
          </a:p>
        </p:txBody>
      </p:sp>
      <p:sp>
        <p:nvSpPr>
          <p:cNvPr id="217" name="Google Shape;217;p24"/>
          <p:cNvSpPr txBox="1"/>
          <p:nvPr/>
        </p:nvSpPr>
        <p:spPr>
          <a:xfrm>
            <a:off x="6791152" y="1599542"/>
            <a:ext cx="3105591" cy="82753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Noto Sans Symbols"/>
              <a:buChar char="▶"/>
            </a:pPr>
            <a:r>
              <a:rPr lang="en-US" sz="2000" cap="none" dirty="0">
                <a:solidFill>
                  <a:srgbClr val="7030A0"/>
                </a:solidFill>
                <a:latin typeface="Lato"/>
                <a:ea typeface="Lato"/>
                <a:cs typeface="Lato"/>
                <a:sym typeface="Lato"/>
              </a:rPr>
              <a:t>Left Column FILTERS</a:t>
            </a:r>
            <a:endParaRPr dirty="0"/>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400"/>
              <a:buFont typeface="Helvetica Neue"/>
              <a:buNone/>
            </a:pPr>
            <a:r>
              <a:rPr lang="en-US" sz="2400" dirty="0" err="1"/>
              <a:t>USASpending</a:t>
            </a:r>
            <a:r>
              <a:rPr lang="en-US" sz="2400" dirty="0"/>
              <a:t> Filters</a:t>
            </a:r>
            <a:endParaRPr dirty="0"/>
          </a:p>
        </p:txBody>
      </p:sp>
      <p:sp>
        <p:nvSpPr>
          <p:cNvPr id="224" name="Google Shape;224;p25"/>
          <p:cNvSpPr txBox="1">
            <a:spLocks noGrp="1"/>
          </p:cNvSpPr>
          <p:nvPr>
            <p:ph type="body" idx="4294967295"/>
          </p:nvPr>
        </p:nvSpPr>
        <p:spPr>
          <a:xfrm>
            <a:off x="435596" y="1471242"/>
            <a:ext cx="10514012" cy="530225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000"/>
              <a:buChar char="•"/>
            </a:pPr>
            <a:r>
              <a:rPr lang="en-US" sz="2000">
                <a:solidFill>
                  <a:schemeClr val="dk1"/>
                </a:solidFill>
                <a:latin typeface="Lato"/>
                <a:ea typeface="Lato"/>
                <a:cs typeface="Lato"/>
                <a:sym typeface="Lato"/>
              </a:rPr>
              <a:t>Choose your filters per client’s request.</a:t>
            </a:r>
            <a:endParaRPr/>
          </a:p>
          <a:p>
            <a:pPr marL="342900" lvl="0" indent="-342900" algn="l" rtl="0">
              <a:spcBef>
                <a:spcPts val="400"/>
              </a:spcBef>
              <a:spcAft>
                <a:spcPts val="0"/>
              </a:spcAft>
              <a:buClr>
                <a:schemeClr val="dk1"/>
              </a:buClr>
              <a:buSzPts val="2000"/>
              <a:buChar char="•"/>
            </a:pPr>
            <a:r>
              <a:rPr lang="en-US" sz="2000">
                <a:solidFill>
                  <a:schemeClr val="dk1"/>
                </a:solidFill>
                <a:latin typeface="Lato"/>
                <a:ea typeface="Lato"/>
                <a:cs typeface="Lato"/>
                <a:sym typeface="Lato"/>
              </a:rPr>
              <a:t>Example Parameters Used:</a:t>
            </a:r>
            <a:endParaRPr/>
          </a:p>
          <a:p>
            <a:pPr marL="342900" lvl="0" indent="-342900" algn="l" rtl="0">
              <a:spcBef>
                <a:spcPts val="400"/>
              </a:spcBef>
              <a:spcAft>
                <a:spcPts val="0"/>
              </a:spcAft>
              <a:buClr>
                <a:schemeClr val="dk1"/>
              </a:buClr>
              <a:buSzPts val="2000"/>
              <a:buChar char="•"/>
            </a:pPr>
            <a:r>
              <a:rPr lang="en-US" sz="2000">
                <a:solidFill>
                  <a:schemeClr val="dk1"/>
                </a:solidFill>
                <a:latin typeface="Lato"/>
                <a:ea typeface="Lato"/>
                <a:cs typeface="Lato"/>
                <a:sym typeface="Lato"/>
              </a:rPr>
              <a:t>Client needed all awards expiring in 2019 </a:t>
            </a:r>
            <a:br>
              <a:rPr lang="en-US" sz="2000">
                <a:solidFill>
                  <a:schemeClr val="dk1"/>
                </a:solidFill>
                <a:latin typeface="Lato"/>
                <a:ea typeface="Lato"/>
                <a:cs typeface="Lato"/>
                <a:sym typeface="Lato"/>
              </a:rPr>
            </a:br>
            <a:r>
              <a:rPr lang="en-US" sz="2000">
                <a:solidFill>
                  <a:schemeClr val="dk1"/>
                </a:solidFill>
                <a:latin typeface="Lato"/>
                <a:ea typeface="Lato"/>
                <a:cs typeface="Lato"/>
                <a:sym typeface="Lato"/>
              </a:rPr>
              <a:t>per their NAICS codes. </a:t>
            </a:r>
            <a:endParaRPr/>
          </a:p>
          <a:p>
            <a:pPr marL="342900" lvl="0" indent="-342900" algn="l" rtl="0">
              <a:spcBef>
                <a:spcPts val="400"/>
              </a:spcBef>
              <a:spcAft>
                <a:spcPts val="0"/>
              </a:spcAft>
              <a:buClr>
                <a:schemeClr val="dk1"/>
              </a:buClr>
              <a:buSzPts val="2000"/>
              <a:buChar char="•"/>
            </a:pPr>
            <a:r>
              <a:rPr lang="en-US" sz="2000">
                <a:solidFill>
                  <a:schemeClr val="dk1"/>
                </a:solidFill>
                <a:latin typeface="Lato"/>
                <a:ea typeface="Lato"/>
                <a:cs typeface="Lato"/>
                <a:sym typeface="Lato"/>
              </a:rPr>
              <a:t>Reason: </a:t>
            </a:r>
            <a:endParaRPr/>
          </a:p>
          <a:p>
            <a:pPr marL="979999" lvl="0" indent="-342899" algn="l" rtl="0">
              <a:spcBef>
                <a:spcPts val="36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Identify Agencies</a:t>
            </a:r>
            <a:endParaRPr/>
          </a:p>
          <a:p>
            <a:pPr marL="979999" lvl="0" indent="-342899" algn="l" rtl="0">
              <a:spcBef>
                <a:spcPts val="36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Award contract and solicitation ID’s</a:t>
            </a:r>
            <a:endParaRPr/>
          </a:p>
          <a:p>
            <a:pPr marL="979999" lvl="0" indent="-342899" algn="l" rtl="0">
              <a:spcBef>
                <a:spcPts val="36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NAICS / PSC used in solicitations</a:t>
            </a:r>
            <a:endParaRPr/>
          </a:p>
          <a:p>
            <a:pPr marL="979999" lvl="0" indent="-342899" algn="l" rtl="0">
              <a:spcBef>
                <a:spcPts val="36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When contracts are expiring</a:t>
            </a:r>
            <a:endParaRPr/>
          </a:p>
          <a:p>
            <a:pPr marL="979999" lvl="0" indent="-342899" algn="l" rtl="0">
              <a:spcBef>
                <a:spcPts val="36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Future opportunities because of </a:t>
            </a:r>
            <a:br>
              <a:rPr lang="en-US" sz="1800">
                <a:solidFill>
                  <a:schemeClr val="dk1"/>
                </a:solidFill>
                <a:latin typeface="Lato"/>
                <a:ea typeface="Lato"/>
                <a:cs typeface="Lato"/>
                <a:sym typeface="Lato"/>
              </a:rPr>
            </a:br>
            <a:r>
              <a:rPr lang="en-US" sz="1800">
                <a:solidFill>
                  <a:schemeClr val="dk1"/>
                </a:solidFill>
                <a:latin typeface="Lato"/>
                <a:ea typeface="Lato"/>
                <a:cs typeface="Lato"/>
                <a:sym typeface="Lato"/>
              </a:rPr>
              <a:t>expiring contracts</a:t>
            </a:r>
            <a:endParaRPr/>
          </a:p>
          <a:p>
            <a:pPr marL="979999" lvl="0" indent="-342899" algn="l" rtl="0">
              <a:spcBef>
                <a:spcPts val="36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Know their competition</a:t>
            </a:r>
            <a:endParaRPr/>
          </a:p>
          <a:p>
            <a:pPr marL="979999" lvl="0" indent="-342899" algn="l" rtl="0">
              <a:spcBef>
                <a:spcPts val="36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Possible subcontract opportunities</a:t>
            </a:r>
            <a:endParaRPr/>
          </a:p>
          <a:p>
            <a:pPr marL="979999" lvl="0" indent="-342899" algn="l" rtl="0">
              <a:spcBef>
                <a:spcPts val="36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Where contracts were performed</a:t>
            </a:r>
            <a:endParaRPr/>
          </a:p>
        </p:txBody>
      </p:sp>
      <p:pic>
        <p:nvPicPr>
          <p:cNvPr id="225" name="Google Shape;225;p25" descr="USA Spending webpage filters"/>
          <p:cNvPicPr preferRelativeResize="0"/>
          <p:nvPr/>
        </p:nvPicPr>
        <p:blipFill rotWithShape="1">
          <a:blip r:embed="rId3">
            <a:alphaModFix/>
          </a:blip>
          <a:srcRect l="3559" t="26852" r="86718" b="5953"/>
          <a:stretch/>
        </p:blipFill>
        <p:spPr>
          <a:xfrm>
            <a:off x="6096000" y="1339423"/>
            <a:ext cx="2795531" cy="5434069"/>
          </a:xfrm>
          <a:prstGeom prst="rect">
            <a:avLst/>
          </a:prstGeom>
          <a:noFill/>
          <a:ln>
            <a:noFill/>
          </a:ln>
          <a:effectLst>
            <a:outerShdw blurRad="50800" dist="38100" dir="8100000" algn="tr" rotWithShape="0">
              <a:srgbClr val="000000">
                <a:alpha val="40000"/>
              </a:srgbClr>
            </a:outerShdw>
          </a:effectLst>
        </p:spPr>
      </p:pic>
      <p:pic>
        <p:nvPicPr>
          <p:cNvPr id="226" name="Google Shape;226;p25" descr="USA Spending webpage NAICS Code"/>
          <p:cNvPicPr preferRelativeResize="0"/>
          <p:nvPr/>
        </p:nvPicPr>
        <p:blipFill rotWithShape="1">
          <a:blip r:embed="rId4">
            <a:alphaModFix/>
          </a:blip>
          <a:srcRect l="3472" t="20370" r="86545" b="5888"/>
          <a:stretch/>
        </p:blipFill>
        <p:spPr>
          <a:xfrm>
            <a:off x="9130201" y="1311049"/>
            <a:ext cx="2626203" cy="5456103"/>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6"/>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400"/>
              <a:buFont typeface="Helvetica Neue"/>
              <a:buNone/>
            </a:pPr>
            <a:r>
              <a:rPr lang="en-US" sz="2400" dirty="0"/>
              <a:t>Results</a:t>
            </a:r>
            <a:endParaRPr dirty="0"/>
          </a:p>
        </p:txBody>
      </p:sp>
      <p:pic>
        <p:nvPicPr>
          <p:cNvPr id="232" name="Google Shape;232;p26" descr="USA Spending webpage download data"/>
          <p:cNvPicPr preferRelativeResize="0"/>
          <p:nvPr/>
        </p:nvPicPr>
        <p:blipFill rotWithShape="1">
          <a:blip r:embed="rId3">
            <a:alphaModFix/>
          </a:blip>
          <a:srcRect l="9028" t="31790" r="59722" b="20608"/>
          <a:stretch/>
        </p:blipFill>
        <p:spPr>
          <a:xfrm>
            <a:off x="8484420" y="1348642"/>
            <a:ext cx="3429000" cy="1463040"/>
          </a:xfrm>
          <a:prstGeom prst="rect">
            <a:avLst/>
          </a:prstGeom>
          <a:noFill/>
          <a:ln>
            <a:noFill/>
          </a:ln>
          <a:effectLst>
            <a:outerShdw blurRad="50800" dist="38100" dir="8100000" algn="tr" rotWithShape="0">
              <a:srgbClr val="000000">
                <a:alpha val="40000"/>
              </a:srgbClr>
            </a:outerShdw>
          </a:effectLst>
        </p:spPr>
      </p:pic>
      <p:pic>
        <p:nvPicPr>
          <p:cNvPr id="233" name="Google Shape;233;p26" descr="USA Spending webpage download data"/>
          <p:cNvPicPr preferRelativeResize="0"/>
          <p:nvPr/>
        </p:nvPicPr>
        <p:blipFill rotWithShape="1">
          <a:blip r:embed="rId4">
            <a:alphaModFix/>
          </a:blip>
          <a:srcRect l="9115" t="31789" r="59548" b="20967"/>
          <a:stretch/>
        </p:blipFill>
        <p:spPr>
          <a:xfrm>
            <a:off x="8484420" y="3017471"/>
            <a:ext cx="3438525" cy="1463040"/>
          </a:xfrm>
          <a:prstGeom prst="rect">
            <a:avLst/>
          </a:prstGeom>
          <a:noFill/>
          <a:ln>
            <a:noFill/>
          </a:ln>
          <a:effectLst>
            <a:outerShdw blurRad="50800" dist="38100" dir="8100000" algn="tr" rotWithShape="0">
              <a:srgbClr val="000000">
                <a:alpha val="40000"/>
              </a:srgbClr>
            </a:outerShdw>
          </a:effectLst>
        </p:spPr>
      </p:pic>
      <p:pic>
        <p:nvPicPr>
          <p:cNvPr id="234" name="Google Shape;234;p26" descr="USA Spending webpage download data"/>
          <p:cNvPicPr preferRelativeResize="0"/>
          <p:nvPr/>
        </p:nvPicPr>
        <p:blipFill rotWithShape="1">
          <a:blip r:embed="rId5">
            <a:alphaModFix/>
          </a:blip>
          <a:srcRect l="9115" t="21297" r="59634" b="8333"/>
          <a:stretch/>
        </p:blipFill>
        <p:spPr>
          <a:xfrm>
            <a:off x="8484420" y="4686300"/>
            <a:ext cx="3429000" cy="2171700"/>
          </a:xfrm>
          <a:prstGeom prst="rect">
            <a:avLst/>
          </a:prstGeom>
          <a:noFill/>
          <a:ln>
            <a:noFill/>
          </a:ln>
          <a:effectLst>
            <a:outerShdw blurRad="50800" dist="38100" dir="8100000" algn="tr" rotWithShape="0">
              <a:srgbClr val="000000">
                <a:alpha val="40000"/>
              </a:srgbClr>
            </a:outerShdw>
          </a:effectLst>
        </p:spPr>
      </p:pic>
      <p:pic>
        <p:nvPicPr>
          <p:cNvPr id="235" name="Google Shape;235;p26" descr="USA Spending webpage spending by prime award"/>
          <p:cNvPicPr preferRelativeResize="0"/>
          <p:nvPr/>
        </p:nvPicPr>
        <p:blipFill rotWithShape="1">
          <a:blip r:embed="rId6">
            <a:alphaModFix/>
          </a:blip>
          <a:srcRect l="3473" t="8151" r="54254" b="4321"/>
          <a:stretch/>
        </p:blipFill>
        <p:spPr>
          <a:xfrm>
            <a:off x="9144" y="1498421"/>
            <a:ext cx="8311896" cy="4984675"/>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7"/>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000"/>
              <a:buFont typeface="Helvetica Neue"/>
              <a:buNone/>
            </a:pPr>
            <a:r>
              <a:rPr lang="en-US" dirty="0">
                <a:solidFill>
                  <a:schemeClr val="bg1"/>
                </a:solidFill>
              </a:rPr>
              <a:t>Slide title</a:t>
            </a:r>
            <a:endParaRPr dirty="0">
              <a:solidFill>
                <a:schemeClr val="bg1"/>
              </a:solidFill>
            </a:endParaRPr>
          </a:p>
        </p:txBody>
      </p:sp>
      <p:sp>
        <p:nvSpPr>
          <p:cNvPr id="241" name="Google Shape;241;p27"/>
          <p:cNvSpPr txBox="1">
            <a:spLocks noGrp="1"/>
          </p:cNvSpPr>
          <p:nvPr>
            <p:ph type="body" idx="4294967295"/>
          </p:nvPr>
        </p:nvSpPr>
        <p:spPr>
          <a:xfrm>
            <a:off x="1677988" y="1825625"/>
            <a:ext cx="10514012" cy="436403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dirty="0">
                <a:solidFill>
                  <a:schemeClr val="dk1"/>
                </a:solidFill>
                <a:latin typeface="Lato"/>
                <a:ea typeface="Lato"/>
                <a:cs typeface="Lato"/>
                <a:sym typeface="Lato"/>
              </a:rPr>
              <a:t>The DOWNLOAD will include four files. </a:t>
            </a:r>
            <a:br>
              <a:rPr lang="en-US" dirty="0">
                <a:solidFill>
                  <a:schemeClr val="dk1"/>
                </a:solidFill>
                <a:latin typeface="Lato"/>
                <a:ea typeface="Lato"/>
                <a:cs typeface="Lato"/>
                <a:sym typeface="Lato"/>
              </a:rPr>
            </a:br>
            <a:r>
              <a:rPr lang="en-US" dirty="0">
                <a:solidFill>
                  <a:schemeClr val="dk1"/>
                </a:solidFill>
                <a:latin typeface="Lato"/>
                <a:ea typeface="Lato"/>
                <a:cs typeface="Lato"/>
                <a:sym typeface="Lato"/>
              </a:rPr>
              <a:t>	Use the </a:t>
            </a:r>
            <a:r>
              <a:rPr lang="en-US" b="1" dirty="0">
                <a:solidFill>
                  <a:schemeClr val="dk1"/>
                </a:solidFill>
                <a:latin typeface="Lato"/>
                <a:ea typeface="Lato"/>
                <a:cs typeface="Lato"/>
                <a:sym typeface="Lato"/>
              </a:rPr>
              <a:t>all_contracts_prime_awards_1 file</a:t>
            </a:r>
            <a:r>
              <a:rPr lang="en-US" dirty="0">
                <a:solidFill>
                  <a:schemeClr val="dk1"/>
                </a:solidFill>
                <a:latin typeface="Lato"/>
                <a:ea typeface="Lato"/>
                <a:cs typeface="Lato"/>
                <a:sym typeface="Lato"/>
              </a:rPr>
              <a:t>.</a:t>
            </a:r>
            <a:endParaRPr dirty="0"/>
          </a:p>
        </p:txBody>
      </p:sp>
      <p:pic>
        <p:nvPicPr>
          <p:cNvPr id="242" name="Google Shape;242;p27">
            <a:extLst>
              <a:ext uri="{C183D7F6-B498-43B3-948B-1728B52AA6E4}">
                <adec:decorative xmlns:adec="http://schemas.microsoft.com/office/drawing/2017/decorative" val="1"/>
              </a:ext>
            </a:extLst>
          </p:cNvPr>
          <p:cNvPicPr preferRelativeResize="0"/>
          <p:nvPr/>
        </p:nvPicPr>
        <p:blipFill rotWithShape="1">
          <a:blip r:embed="rId3">
            <a:alphaModFix/>
          </a:blip>
          <a:srcRect l="8020" t="16831" r="89367" b="70203"/>
          <a:stretch/>
        </p:blipFill>
        <p:spPr>
          <a:xfrm>
            <a:off x="1504815" y="2860819"/>
            <a:ext cx="2276463" cy="3176459"/>
          </a:xfrm>
          <a:prstGeom prst="rect">
            <a:avLst/>
          </a:prstGeom>
          <a:noFill/>
          <a:ln>
            <a:noFill/>
          </a:ln>
          <a:effectLst>
            <a:outerShdw blurRad="50800" dist="38100" dir="8100000" algn="tr" rotWithShape="0">
              <a:srgbClr val="000000">
                <a:alpha val="40000"/>
              </a:srgbClr>
            </a:outerShdw>
          </a:effectLst>
        </p:spPr>
      </p:pic>
      <p:pic>
        <p:nvPicPr>
          <p:cNvPr id="243" name="Google Shape;243;p27">
            <a:extLst>
              <a:ext uri="{C183D7F6-B498-43B3-948B-1728B52AA6E4}">
                <adec:decorative xmlns:adec="http://schemas.microsoft.com/office/drawing/2017/decorative" val="1"/>
              </a:ext>
            </a:extLst>
          </p:cNvPr>
          <p:cNvPicPr preferRelativeResize="0"/>
          <p:nvPr/>
        </p:nvPicPr>
        <p:blipFill rotWithShape="1">
          <a:blip r:embed="rId4">
            <a:alphaModFix/>
          </a:blip>
          <a:srcRect l="7639" t="15123" r="76302" b="70987"/>
          <a:stretch/>
        </p:blipFill>
        <p:spPr>
          <a:xfrm>
            <a:off x="4513979" y="2786504"/>
            <a:ext cx="6834908" cy="1662545"/>
          </a:xfrm>
          <a:prstGeom prst="rect">
            <a:avLst/>
          </a:prstGeom>
          <a:noFill/>
          <a:ln>
            <a:noFill/>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9" name="Google Shape;249;p28" descr="USA Spending csv data file"/>
          <p:cNvPicPr preferRelativeResize="0"/>
          <p:nvPr/>
        </p:nvPicPr>
        <p:blipFill rotWithShape="1">
          <a:blip r:embed="rId3">
            <a:alphaModFix/>
          </a:blip>
          <a:srcRect l="347" t="4321" r="50173" b="11419"/>
          <a:stretch/>
        </p:blipFill>
        <p:spPr>
          <a:xfrm>
            <a:off x="672175" y="1405053"/>
            <a:ext cx="10847652" cy="5195456"/>
          </a:xfrm>
          <a:prstGeom prst="rect">
            <a:avLst/>
          </a:prstGeom>
          <a:noFill/>
          <a:ln>
            <a:noFill/>
          </a:ln>
        </p:spPr>
      </p:pic>
      <p:sp>
        <p:nvSpPr>
          <p:cNvPr id="250" name="Google Shape;250;p28"/>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000"/>
              <a:buFont typeface="Helvetica Neue"/>
              <a:buNone/>
            </a:pPr>
            <a:r>
              <a:rPr lang="en-US" dirty="0"/>
              <a:t>USASpending.gov CSV Data File</a:t>
            </a:r>
            <a:endParaRPr dirty="0"/>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9"/>
          <p:cNvSpPr txBox="1">
            <a:spLocks noGrp="1"/>
          </p:cNvSpPr>
          <p:nvPr>
            <p:ph type="body" idx="1"/>
          </p:nvPr>
        </p:nvSpPr>
        <p:spPr>
          <a:xfrm>
            <a:off x="609599" y="1796289"/>
            <a:ext cx="5386917" cy="63976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7030A0"/>
              </a:buClr>
              <a:buSzPts val="2000"/>
              <a:buNone/>
            </a:pPr>
            <a:r>
              <a:rPr lang="en-US">
                <a:solidFill>
                  <a:srgbClr val="7030A0"/>
                </a:solidFill>
                <a:latin typeface="Arial"/>
                <a:ea typeface="Arial"/>
                <a:cs typeface="Arial"/>
                <a:sym typeface="Arial"/>
              </a:rPr>
              <a:t>1. </a:t>
            </a:r>
            <a:r>
              <a:rPr lang="en-US">
                <a:solidFill>
                  <a:srgbClr val="7030A0"/>
                </a:solidFill>
                <a:latin typeface="Lato"/>
                <a:ea typeface="Lato"/>
                <a:cs typeface="Lato"/>
                <a:sym typeface="Lato"/>
              </a:rPr>
              <a:t>Review Data Columns</a:t>
            </a:r>
            <a:endParaRPr/>
          </a:p>
        </p:txBody>
      </p:sp>
      <p:sp>
        <p:nvSpPr>
          <p:cNvPr id="256" name="Google Shape;256;p29"/>
          <p:cNvSpPr txBox="1">
            <a:spLocks noGrp="1"/>
          </p:cNvSpPr>
          <p:nvPr>
            <p:ph type="body" idx="2"/>
          </p:nvPr>
        </p:nvSpPr>
        <p:spPr>
          <a:xfrm>
            <a:off x="609599" y="2436050"/>
            <a:ext cx="5386917" cy="39512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000"/>
              <a:buChar char="•"/>
            </a:pPr>
            <a:r>
              <a:rPr lang="en-US" sz="2000">
                <a:latin typeface="Lato"/>
                <a:ea typeface="Lato"/>
                <a:cs typeface="Lato"/>
                <a:sym typeface="Lato"/>
              </a:rPr>
              <a:t>Be sure the data columns are in the right place.</a:t>
            </a:r>
            <a:endParaRPr/>
          </a:p>
          <a:p>
            <a:pPr marL="742950" lvl="1" indent="-285750" algn="l" rtl="0">
              <a:spcBef>
                <a:spcPts val="360"/>
              </a:spcBef>
              <a:spcAft>
                <a:spcPts val="0"/>
              </a:spcAft>
              <a:buClr>
                <a:schemeClr val="dk1"/>
              </a:buClr>
              <a:buSzPts val="1800"/>
              <a:buChar char="–"/>
            </a:pPr>
            <a:r>
              <a:rPr lang="en-US" sz="1800">
                <a:latin typeface="Lato"/>
                <a:ea typeface="Lato"/>
                <a:cs typeface="Lato"/>
                <a:sym typeface="Lato"/>
              </a:rPr>
              <a:t>USA Spending is a clean export</a:t>
            </a:r>
            <a:endParaRPr/>
          </a:p>
          <a:p>
            <a:pPr marL="742950" lvl="1" indent="-285750" algn="l" rtl="0">
              <a:spcBef>
                <a:spcPts val="360"/>
              </a:spcBef>
              <a:spcAft>
                <a:spcPts val="0"/>
              </a:spcAft>
              <a:buClr>
                <a:schemeClr val="dk1"/>
              </a:buClr>
              <a:buSzPts val="1800"/>
              <a:buChar char="–"/>
            </a:pPr>
            <a:r>
              <a:rPr lang="en-US" sz="1800">
                <a:latin typeface="Lato"/>
                <a:ea typeface="Lato"/>
                <a:cs typeface="Lato"/>
                <a:sym typeface="Lato"/>
              </a:rPr>
              <a:t>PROXITY at times the headers are off by one. </a:t>
            </a:r>
            <a:endParaRPr/>
          </a:p>
          <a:p>
            <a:pPr marL="742950" lvl="1" indent="-285750" algn="l" rtl="0">
              <a:spcBef>
                <a:spcPts val="360"/>
              </a:spcBef>
              <a:spcAft>
                <a:spcPts val="0"/>
              </a:spcAft>
              <a:buClr>
                <a:schemeClr val="dk1"/>
              </a:buClr>
              <a:buSzPts val="1800"/>
              <a:buChar char="–"/>
            </a:pPr>
            <a:r>
              <a:rPr lang="en-US" sz="1800">
                <a:latin typeface="Lato"/>
                <a:ea typeface="Lato"/>
                <a:cs typeface="Lato"/>
                <a:sym typeface="Lato"/>
              </a:rPr>
              <a:t>It is good practice to just do a quick peruse for any obvious errors.</a:t>
            </a:r>
            <a:endParaRPr/>
          </a:p>
        </p:txBody>
      </p:sp>
      <p:sp>
        <p:nvSpPr>
          <p:cNvPr id="257" name="Google Shape;257;p29"/>
          <p:cNvSpPr txBox="1">
            <a:spLocks noGrp="1"/>
          </p:cNvSpPr>
          <p:nvPr>
            <p:ph type="body" idx="3"/>
          </p:nvPr>
        </p:nvSpPr>
        <p:spPr>
          <a:xfrm>
            <a:off x="6193368" y="1796289"/>
            <a:ext cx="5389033" cy="63976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7030A0"/>
              </a:buClr>
              <a:buSzPts val="2000"/>
              <a:buNone/>
            </a:pPr>
            <a:r>
              <a:rPr lang="en-US">
                <a:solidFill>
                  <a:srgbClr val="7030A0"/>
                </a:solidFill>
                <a:latin typeface="Arial"/>
                <a:ea typeface="Arial"/>
                <a:cs typeface="Arial"/>
                <a:sym typeface="Arial"/>
              </a:rPr>
              <a:t>2. </a:t>
            </a:r>
            <a:r>
              <a:rPr lang="en-US">
                <a:solidFill>
                  <a:srgbClr val="7030A0"/>
                </a:solidFill>
                <a:latin typeface="Lato"/>
                <a:ea typeface="Lato"/>
                <a:cs typeface="Lato"/>
                <a:sym typeface="Lato"/>
              </a:rPr>
              <a:t>No Blank Rows</a:t>
            </a:r>
            <a:endParaRPr/>
          </a:p>
        </p:txBody>
      </p:sp>
      <p:sp>
        <p:nvSpPr>
          <p:cNvPr id="258" name="Google Shape;258;p29"/>
          <p:cNvSpPr txBox="1">
            <a:spLocks noGrp="1"/>
          </p:cNvSpPr>
          <p:nvPr>
            <p:ph type="body" idx="4"/>
          </p:nvPr>
        </p:nvSpPr>
        <p:spPr>
          <a:xfrm>
            <a:off x="6193368" y="2436050"/>
            <a:ext cx="5389033" cy="39512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000"/>
              <a:buChar char="•"/>
            </a:pPr>
            <a:r>
              <a:rPr lang="en-US" sz="2000">
                <a:latin typeface="Lato"/>
                <a:ea typeface="Lato"/>
                <a:cs typeface="Lato"/>
                <a:sym typeface="Lato"/>
              </a:rPr>
              <a:t>Just check to be sure there are no blank rows in your data.</a:t>
            </a:r>
            <a:endParaRPr/>
          </a:p>
        </p:txBody>
      </p:sp>
      <p:sp>
        <p:nvSpPr>
          <p:cNvPr id="259" name="Google Shape;259;p29"/>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000"/>
              <a:buFont typeface="Helvetica Neue"/>
              <a:buNone/>
            </a:pPr>
            <a:r>
              <a:rPr lang="en-US"/>
              <a:t>Steps to creating a Pivot Table</a:t>
            </a:r>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0"/>
          <p:cNvSpPr txBox="1">
            <a:spLocks noGrp="1"/>
          </p:cNvSpPr>
          <p:nvPr>
            <p:ph type="title" idx="4294967295"/>
          </p:nvPr>
        </p:nvSpPr>
        <p:spPr>
          <a:xfrm>
            <a:off x="414338" y="690563"/>
            <a:ext cx="4833937" cy="576262"/>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7030A0"/>
              </a:buClr>
              <a:buSzPts val="2000"/>
              <a:buFont typeface="Arial"/>
              <a:buNone/>
              <a:tabLst/>
              <a:defRPr/>
            </a:pPr>
            <a:r>
              <a:rPr kumimoji="0" lang="en-US" sz="2000" b="1" i="0" u="none" strike="noStrike" kern="0" cap="none" spc="0" normalizeH="0" baseline="0" noProof="0" dirty="0">
                <a:ln>
                  <a:noFill/>
                </a:ln>
                <a:solidFill>
                  <a:srgbClr val="7030A0"/>
                </a:solidFill>
                <a:effectLst/>
                <a:uLnTx/>
                <a:uFillTx/>
                <a:latin typeface="Arial"/>
                <a:ea typeface="Arial"/>
                <a:cs typeface="Arial"/>
                <a:sym typeface="Arial"/>
              </a:rPr>
              <a:t>3. Data Table</a:t>
            </a:r>
            <a:endParaRPr kumimoji="0" lang="en-US" sz="2000" b="1" i="0" u="none" strike="noStrike" kern="0" cap="none" spc="0" normalizeH="0" baseline="0" noProof="0" dirty="0">
              <a:ln>
                <a:noFill/>
              </a:ln>
              <a:solidFill>
                <a:srgbClr val="17365D"/>
              </a:solidFill>
              <a:effectLst/>
              <a:uLnTx/>
              <a:uFillTx/>
              <a:latin typeface="Times New Roman"/>
              <a:ea typeface="Times New Roman"/>
              <a:cs typeface="Times New Roman"/>
              <a:sym typeface="Times New Roman"/>
            </a:endParaRPr>
          </a:p>
        </p:txBody>
      </p:sp>
      <p:sp>
        <p:nvSpPr>
          <p:cNvPr id="265" name="Google Shape;265;p30"/>
          <p:cNvSpPr txBox="1">
            <a:spLocks noGrp="1"/>
          </p:cNvSpPr>
          <p:nvPr>
            <p:ph type="body" idx="2"/>
          </p:nvPr>
        </p:nvSpPr>
        <p:spPr>
          <a:xfrm>
            <a:off x="312714" y="1297488"/>
            <a:ext cx="3821151" cy="144507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a:latin typeface="Lato"/>
                <a:ea typeface="Lato"/>
                <a:cs typeface="Lato"/>
                <a:sym typeface="Lato"/>
              </a:rPr>
              <a:t>Locate your curser and then click anywhere in the data table.</a:t>
            </a:r>
            <a:endParaRPr/>
          </a:p>
        </p:txBody>
      </p:sp>
      <p:sp>
        <p:nvSpPr>
          <p:cNvPr id="266" name="Google Shape;266;p30"/>
          <p:cNvSpPr txBox="1">
            <a:spLocks noGrp="1"/>
          </p:cNvSpPr>
          <p:nvPr>
            <p:ph type="body" idx="3"/>
          </p:nvPr>
        </p:nvSpPr>
        <p:spPr>
          <a:xfrm>
            <a:off x="3207092" y="2020026"/>
            <a:ext cx="5389033" cy="63976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17365D"/>
              </a:buClr>
              <a:buSzPts val="2000"/>
              <a:buNone/>
            </a:pPr>
            <a:r>
              <a:rPr lang="en-US">
                <a:latin typeface="Arial"/>
                <a:ea typeface="Arial"/>
                <a:cs typeface="Arial"/>
                <a:sym typeface="Arial"/>
              </a:rPr>
              <a:t>4. </a:t>
            </a:r>
            <a:r>
              <a:rPr lang="en-US">
                <a:latin typeface="Lato"/>
                <a:ea typeface="Lato"/>
                <a:cs typeface="Lato"/>
                <a:sym typeface="Lato"/>
              </a:rPr>
              <a:t>Insert Pivot Table </a:t>
            </a:r>
            <a:endParaRPr/>
          </a:p>
        </p:txBody>
      </p:sp>
      <p:sp>
        <p:nvSpPr>
          <p:cNvPr id="267" name="Google Shape;267;p30"/>
          <p:cNvSpPr txBox="1">
            <a:spLocks noGrp="1"/>
          </p:cNvSpPr>
          <p:nvPr>
            <p:ph type="body" idx="4"/>
          </p:nvPr>
        </p:nvSpPr>
        <p:spPr>
          <a:xfrm>
            <a:off x="3207092" y="2678539"/>
            <a:ext cx="5474235" cy="4179461"/>
          </a:xfrm>
          <a:prstGeom prst="rect">
            <a:avLst/>
          </a:prstGeom>
          <a:noFill/>
          <a:ln>
            <a:noFill/>
          </a:ln>
        </p:spPr>
        <p:txBody>
          <a:bodyPr spcFirstLastPara="1" wrap="square" lIns="91425" tIns="45700" rIns="91425" bIns="45700" anchor="t" anchorCtr="0">
            <a:normAutofit fontScale="70000" lnSpcReduction="20000"/>
          </a:bodyPr>
          <a:lstStyle/>
          <a:p>
            <a:pPr marL="342900" lvl="0" indent="-342957" algn="l" rtl="0">
              <a:spcBef>
                <a:spcPts val="0"/>
              </a:spcBef>
              <a:spcAft>
                <a:spcPts val="0"/>
              </a:spcAft>
              <a:buClr>
                <a:schemeClr val="dk1"/>
              </a:buClr>
              <a:buSzPct val="100000"/>
              <a:buChar char="•"/>
            </a:pPr>
            <a:r>
              <a:rPr lang="en-US" sz="3067">
                <a:latin typeface="Lato"/>
                <a:ea typeface="Lato"/>
                <a:cs typeface="Lato"/>
                <a:sym typeface="Lato"/>
              </a:rPr>
              <a:t>Located in the </a:t>
            </a:r>
            <a:r>
              <a:rPr lang="en-US" sz="3067">
                <a:solidFill>
                  <a:srgbClr val="FF0000"/>
                </a:solidFill>
                <a:latin typeface="Lato"/>
                <a:ea typeface="Lato"/>
                <a:cs typeface="Lato"/>
                <a:sym typeface="Lato"/>
              </a:rPr>
              <a:t>Tables group </a:t>
            </a:r>
            <a:br>
              <a:rPr lang="en-US" sz="3067">
                <a:solidFill>
                  <a:srgbClr val="FF0000"/>
                </a:solidFill>
                <a:latin typeface="Lato"/>
                <a:ea typeface="Lato"/>
                <a:cs typeface="Lato"/>
                <a:sym typeface="Lato"/>
              </a:rPr>
            </a:br>
            <a:r>
              <a:rPr lang="en-US" sz="3067">
                <a:latin typeface="Lato"/>
                <a:ea typeface="Lato"/>
                <a:cs typeface="Lato"/>
                <a:sym typeface="Lato"/>
              </a:rPr>
              <a:t>under </a:t>
            </a:r>
            <a:r>
              <a:rPr lang="en-US" sz="3067">
                <a:solidFill>
                  <a:srgbClr val="FF0000"/>
                </a:solidFill>
                <a:latin typeface="Lato"/>
                <a:ea typeface="Lato"/>
                <a:cs typeface="Lato"/>
                <a:sym typeface="Lato"/>
              </a:rPr>
              <a:t>Insert </a:t>
            </a:r>
            <a:r>
              <a:rPr lang="en-US" sz="3067">
                <a:latin typeface="Lato"/>
                <a:ea typeface="Lato"/>
                <a:cs typeface="Lato"/>
                <a:sym typeface="Lato"/>
              </a:rPr>
              <a:t>in the menu bar </a:t>
            </a:r>
            <a:br>
              <a:rPr lang="en-US" sz="3067">
                <a:latin typeface="Lato"/>
                <a:ea typeface="Lato"/>
                <a:cs typeface="Lato"/>
                <a:sym typeface="Lato"/>
              </a:rPr>
            </a:br>
            <a:r>
              <a:rPr lang="en-US" sz="3067">
                <a:latin typeface="Lato"/>
                <a:ea typeface="Lato"/>
                <a:cs typeface="Lato"/>
                <a:sym typeface="Lato"/>
              </a:rPr>
              <a:t>you will find </a:t>
            </a:r>
            <a:r>
              <a:rPr lang="en-US" sz="3067">
                <a:solidFill>
                  <a:srgbClr val="FF0000"/>
                </a:solidFill>
                <a:latin typeface="Lato"/>
                <a:ea typeface="Lato"/>
                <a:cs typeface="Lato"/>
                <a:sym typeface="Lato"/>
              </a:rPr>
              <a:t>PivotTable</a:t>
            </a:r>
            <a:r>
              <a:rPr lang="en-US" sz="3067">
                <a:latin typeface="Lato"/>
                <a:ea typeface="Lato"/>
                <a:cs typeface="Lato"/>
                <a:sym typeface="Lato"/>
              </a:rPr>
              <a:t>.</a:t>
            </a:r>
            <a:endParaRPr/>
          </a:p>
          <a:p>
            <a:pPr marL="342900" lvl="0" indent="-342957" algn="l" rtl="0">
              <a:spcBef>
                <a:spcPts val="429"/>
              </a:spcBef>
              <a:spcAft>
                <a:spcPts val="0"/>
              </a:spcAft>
              <a:buClr>
                <a:schemeClr val="dk1"/>
              </a:buClr>
              <a:buSzPct val="100000"/>
              <a:buChar char="•"/>
            </a:pPr>
            <a:r>
              <a:rPr lang="en-US" sz="3067">
                <a:latin typeface="Lato"/>
                <a:ea typeface="Lato"/>
                <a:cs typeface="Lato"/>
                <a:sym typeface="Lato"/>
              </a:rPr>
              <a:t>Click </a:t>
            </a:r>
            <a:r>
              <a:rPr lang="en-US" sz="3067">
                <a:solidFill>
                  <a:srgbClr val="FF0000"/>
                </a:solidFill>
                <a:latin typeface="Lato"/>
                <a:ea typeface="Lato"/>
                <a:cs typeface="Lato"/>
                <a:sym typeface="Lato"/>
              </a:rPr>
              <a:t>PivotTable</a:t>
            </a:r>
            <a:r>
              <a:rPr lang="en-US" sz="3067">
                <a:latin typeface="Lato"/>
                <a:ea typeface="Lato"/>
                <a:cs typeface="Lato"/>
                <a:sym typeface="Lato"/>
              </a:rPr>
              <a:t>.</a:t>
            </a:r>
            <a:endParaRPr/>
          </a:p>
          <a:p>
            <a:pPr marL="342900" lvl="0" indent="-206629" algn="l" rtl="0">
              <a:spcBef>
                <a:spcPts val="429"/>
              </a:spcBef>
              <a:spcAft>
                <a:spcPts val="0"/>
              </a:spcAft>
              <a:buClr>
                <a:schemeClr val="dk1"/>
              </a:buClr>
              <a:buSzPct val="100000"/>
              <a:buNone/>
            </a:pPr>
            <a:endParaRPr sz="3067">
              <a:latin typeface="Lato"/>
              <a:ea typeface="Lato"/>
              <a:cs typeface="Lato"/>
              <a:sym typeface="Lato"/>
            </a:endParaRPr>
          </a:p>
          <a:p>
            <a:pPr marL="342900" lvl="0" indent="-342957" algn="l" rtl="0">
              <a:spcBef>
                <a:spcPts val="429"/>
              </a:spcBef>
              <a:spcAft>
                <a:spcPts val="0"/>
              </a:spcAft>
              <a:buClr>
                <a:schemeClr val="dk1"/>
              </a:buClr>
              <a:buSzPct val="100000"/>
              <a:buChar char="•"/>
            </a:pPr>
            <a:r>
              <a:rPr lang="en-US" sz="3067">
                <a:latin typeface="Lato"/>
                <a:ea typeface="Lato"/>
                <a:cs typeface="Lato"/>
                <a:sym typeface="Lato"/>
              </a:rPr>
              <a:t>The Table/Range is selected </a:t>
            </a:r>
            <a:br>
              <a:rPr lang="en-US" sz="3067">
                <a:latin typeface="Lato"/>
                <a:ea typeface="Lato"/>
                <a:cs typeface="Lato"/>
                <a:sym typeface="Lato"/>
              </a:rPr>
            </a:br>
            <a:r>
              <a:rPr lang="en-US" sz="3067">
                <a:latin typeface="Lato"/>
                <a:ea typeface="Lato"/>
                <a:cs typeface="Lato"/>
                <a:sym typeface="Lato"/>
              </a:rPr>
              <a:t>by default. </a:t>
            </a:r>
            <a:endParaRPr/>
          </a:p>
          <a:p>
            <a:pPr marL="342900" lvl="0" indent="-342957" algn="l" rtl="0">
              <a:spcBef>
                <a:spcPts val="429"/>
              </a:spcBef>
              <a:spcAft>
                <a:spcPts val="0"/>
              </a:spcAft>
              <a:buClr>
                <a:schemeClr val="dk1"/>
              </a:buClr>
              <a:buSzPct val="100000"/>
              <a:buChar char="•"/>
            </a:pPr>
            <a:r>
              <a:rPr lang="en-US" sz="3067">
                <a:latin typeface="Lato"/>
                <a:ea typeface="Lato"/>
                <a:cs typeface="Lato"/>
                <a:sym typeface="Lato"/>
              </a:rPr>
              <a:t>Be sure that the first radio</a:t>
            </a:r>
            <a:br>
              <a:rPr lang="en-US" sz="3067">
                <a:latin typeface="Lato"/>
                <a:ea typeface="Lato"/>
                <a:cs typeface="Lato"/>
                <a:sym typeface="Lato"/>
              </a:rPr>
            </a:br>
            <a:r>
              <a:rPr lang="en-US" sz="3067">
                <a:latin typeface="Lato"/>
                <a:ea typeface="Lato"/>
                <a:cs typeface="Lato"/>
                <a:sym typeface="Lato"/>
              </a:rPr>
              <a:t>buttons are selected: </a:t>
            </a:r>
            <a:endParaRPr/>
          </a:p>
          <a:p>
            <a:pPr marL="742950" lvl="1" indent="-285807" algn="l" rtl="0">
              <a:spcBef>
                <a:spcPts val="429"/>
              </a:spcBef>
              <a:spcAft>
                <a:spcPts val="0"/>
              </a:spcAft>
              <a:buClr>
                <a:schemeClr val="dk1"/>
              </a:buClr>
              <a:buSzPct val="100000"/>
              <a:buChar char="–"/>
            </a:pPr>
            <a:r>
              <a:rPr lang="en-US" sz="3067">
                <a:latin typeface="Lato"/>
                <a:ea typeface="Lato"/>
                <a:cs typeface="Lato"/>
                <a:sym typeface="Lato"/>
              </a:rPr>
              <a:t>Select a table or range</a:t>
            </a:r>
            <a:endParaRPr/>
          </a:p>
          <a:p>
            <a:pPr marL="742950" lvl="1" indent="-285807" algn="l" rtl="0">
              <a:spcBef>
                <a:spcPts val="429"/>
              </a:spcBef>
              <a:spcAft>
                <a:spcPts val="0"/>
              </a:spcAft>
              <a:buClr>
                <a:schemeClr val="dk1"/>
              </a:buClr>
              <a:buSzPct val="100000"/>
              <a:buChar char="–"/>
            </a:pPr>
            <a:r>
              <a:rPr lang="en-US" sz="3067">
                <a:latin typeface="Lato"/>
                <a:ea typeface="Lato"/>
                <a:cs typeface="Lato"/>
                <a:sym typeface="Lato"/>
              </a:rPr>
              <a:t>New Worksheet</a:t>
            </a:r>
            <a:endParaRPr/>
          </a:p>
          <a:p>
            <a:pPr marL="342900" lvl="0" indent="-342957" algn="l" rtl="0">
              <a:spcBef>
                <a:spcPts val="429"/>
              </a:spcBef>
              <a:spcAft>
                <a:spcPts val="0"/>
              </a:spcAft>
              <a:buClr>
                <a:schemeClr val="dk1"/>
              </a:buClr>
              <a:buSzPct val="100000"/>
              <a:buChar char="•"/>
            </a:pPr>
            <a:r>
              <a:rPr lang="en-US" sz="3067">
                <a:latin typeface="Lato"/>
                <a:ea typeface="Lato"/>
                <a:cs typeface="Lato"/>
                <a:sym typeface="Lato"/>
              </a:rPr>
              <a:t>Click </a:t>
            </a:r>
            <a:r>
              <a:rPr lang="en-US" sz="3067">
                <a:solidFill>
                  <a:srgbClr val="FF0000"/>
                </a:solidFill>
                <a:latin typeface="Lato"/>
                <a:ea typeface="Lato"/>
                <a:cs typeface="Lato"/>
                <a:sym typeface="Lato"/>
              </a:rPr>
              <a:t>OK</a:t>
            </a:r>
            <a:r>
              <a:rPr lang="en-US" sz="3067">
                <a:solidFill>
                  <a:srgbClr val="8CB3E3"/>
                </a:solidFill>
                <a:latin typeface="Lato"/>
                <a:ea typeface="Lato"/>
                <a:cs typeface="Lato"/>
                <a:sym typeface="Lato"/>
              </a:rPr>
              <a:t> </a:t>
            </a:r>
            <a:r>
              <a:rPr lang="en-US" sz="3067">
                <a:latin typeface="Lato"/>
                <a:ea typeface="Lato"/>
                <a:cs typeface="Lato"/>
                <a:sym typeface="Lato"/>
              </a:rPr>
              <a:t>and new worksheet </a:t>
            </a:r>
            <a:br>
              <a:rPr lang="en-US" sz="3067">
                <a:latin typeface="Lato"/>
                <a:ea typeface="Lato"/>
                <a:cs typeface="Lato"/>
                <a:sym typeface="Lato"/>
              </a:rPr>
            </a:br>
            <a:r>
              <a:rPr lang="en-US" sz="3067">
                <a:latin typeface="Lato"/>
                <a:ea typeface="Lato"/>
                <a:cs typeface="Lato"/>
                <a:sym typeface="Lato"/>
              </a:rPr>
              <a:t>will be created</a:t>
            </a:r>
            <a:endParaRPr/>
          </a:p>
          <a:p>
            <a:pPr marL="742950" lvl="1" indent="-196850" algn="l" rtl="0">
              <a:spcBef>
                <a:spcPts val="280"/>
              </a:spcBef>
              <a:spcAft>
                <a:spcPts val="0"/>
              </a:spcAft>
              <a:buClr>
                <a:schemeClr val="dk1"/>
              </a:buClr>
              <a:buSzPct val="100000"/>
              <a:buNone/>
            </a:pPr>
            <a:endParaRPr>
              <a:latin typeface="Arial"/>
              <a:ea typeface="Arial"/>
              <a:cs typeface="Arial"/>
              <a:sym typeface="Arial"/>
            </a:endParaRPr>
          </a:p>
        </p:txBody>
      </p:sp>
      <p:pic>
        <p:nvPicPr>
          <p:cNvPr id="268" name="Google Shape;268;p30">
            <a:extLst>
              <a:ext uri="{C183D7F6-B498-43B3-948B-1728B52AA6E4}">
                <adec:decorative xmlns:adec="http://schemas.microsoft.com/office/drawing/2017/decorative" val="1"/>
              </a:ext>
            </a:extLst>
          </p:cNvPr>
          <p:cNvPicPr preferRelativeResize="0"/>
          <p:nvPr/>
        </p:nvPicPr>
        <p:blipFill rotWithShape="1">
          <a:blip r:embed="rId3">
            <a:alphaModFix/>
          </a:blip>
          <a:srcRect l="756" t="2200" r="94089" b="83166"/>
          <a:stretch/>
        </p:blipFill>
        <p:spPr>
          <a:xfrm>
            <a:off x="8058136" y="1657786"/>
            <a:ext cx="2444087" cy="1951237"/>
          </a:xfrm>
          <a:prstGeom prst="rect">
            <a:avLst/>
          </a:prstGeom>
          <a:noFill/>
          <a:ln>
            <a:noFill/>
          </a:ln>
          <a:effectLst>
            <a:outerShdw blurRad="50800" dist="38100" dir="8100000" algn="tr" rotWithShape="0">
              <a:srgbClr val="000000">
                <a:alpha val="40000"/>
              </a:srgbClr>
            </a:outerShdw>
          </a:effectLst>
        </p:spPr>
      </p:pic>
      <p:pic>
        <p:nvPicPr>
          <p:cNvPr id="269" name="Google Shape;269;p30">
            <a:extLst>
              <a:ext uri="{C183D7F6-B498-43B3-948B-1728B52AA6E4}">
                <adec:decorative xmlns:adec="http://schemas.microsoft.com/office/drawing/2017/decorative" val="1"/>
              </a:ext>
            </a:extLst>
          </p:cNvPr>
          <p:cNvPicPr preferRelativeResize="0"/>
          <p:nvPr/>
        </p:nvPicPr>
        <p:blipFill rotWithShape="1">
          <a:blip r:embed="rId4">
            <a:alphaModFix/>
          </a:blip>
          <a:srcRect l="695" t="2469" r="84462" b="39196"/>
          <a:stretch/>
        </p:blipFill>
        <p:spPr>
          <a:xfrm>
            <a:off x="8050121" y="3714167"/>
            <a:ext cx="2522845" cy="2788408"/>
          </a:xfrm>
          <a:prstGeom prst="rect">
            <a:avLst/>
          </a:prstGeom>
          <a:noFill/>
          <a:ln>
            <a:noFill/>
          </a:ln>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1"/>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000"/>
              <a:buFont typeface="Helvetica Neue"/>
              <a:buNone/>
            </a:pPr>
            <a:r>
              <a:rPr lang="en-US" dirty="0"/>
              <a:t>5. Building the PIVOT TABLE</a:t>
            </a:r>
            <a:endParaRPr dirty="0"/>
          </a:p>
        </p:txBody>
      </p:sp>
      <p:pic>
        <p:nvPicPr>
          <p:cNvPr id="276" name="Google Shape;276;p31">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l="781" t="2469" r="69184" b="29321"/>
          <a:stretch/>
        </p:blipFill>
        <p:spPr>
          <a:xfrm>
            <a:off x="5294376" y="1706396"/>
            <a:ext cx="6887613" cy="4399280"/>
          </a:xfrm>
          <a:prstGeom prst="rect">
            <a:avLst/>
          </a:prstGeom>
          <a:noFill/>
          <a:ln>
            <a:noFill/>
          </a:ln>
        </p:spPr>
      </p:pic>
      <p:graphicFrame>
        <p:nvGraphicFramePr>
          <p:cNvPr id="277" name="Google Shape;277;p31"/>
          <p:cNvGraphicFramePr/>
          <p:nvPr/>
        </p:nvGraphicFramePr>
        <p:xfrm>
          <a:off x="371853" y="1975064"/>
          <a:ext cx="4949950" cy="4399330"/>
        </p:xfrm>
        <a:graphic>
          <a:graphicData uri="http://schemas.openxmlformats.org/drawingml/2006/table">
            <a:tbl>
              <a:tblPr firstRow="1" bandRow="1">
                <a:noFill/>
                <a:tableStyleId>{DD4215D6-E8E7-4B20-8EC7-9F06381275EF}</a:tableStyleId>
              </a:tblPr>
              <a:tblGrid>
                <a:gridCol w="2488900">
                  <a:extLst>
                    <a:ext uri="{9D8B030D-6E8A-4147-A177-3AD203B41FA5}">
                      <a16:colId xmlns:a16="http://schemas.microsoft.com/office/drawing/2014/main" val="20000"/>
                    </a:ext>
                  </a:extLst>
                </a:gridCol>
                <a:gridCol w="2461050">
                  <a:extLst>
                    <a:ext uri="{9D8B030D-6E8A-4147-A177-3AD203B41FA5}">
                      <a16:colId xmlns:a16="http://schemas.microsoft.com/office/drawing/2014/main" val="20001"/>
                    </a:ext>
                  </a:extLst>
                </a:gridCol>
              </a:tblGrid>
              <a:tr h="124000">
                <a:tc gridSpan="2">
                  <a:txBody>
                    <a:bodyPr/>
                    <a:lstStyle/>
                    <a:p>
                      <a:pPr marL="285744" marR="0" lvl="0" indent="-285744" algn="l" rtl="0">
                        <a:spcBef>
                          <a:spcPts val="0"/>
                        </a:spcBef>
                        <a:spcAft>
                          <a:spcPts val="0"/>
                        </a:spcAft>
                        <a:buClr>
                          <a:schemeClr val="dk1"/>
                        </a:buClr>
                        <a:buSzPts val="1800"/>
                        <a:buFont typeface="Noto Sans Symbols"/>
                        <a:buChar char="►"/>
                      </a:pPr>
                      <a:r>
                        <a:rPr lang="en-US" sz="1800" u="none" strike="noStrike" cap="none">
                          <a:solidFill>
                            <a:schemeClr val="dk1"/>
                          </a:solidFill>
                          <a:latin typeface="Lato"/>
                          <a:ea typeface="Lato"/>
                          <a:cs typeface="Lato"/>
                          <a:sym typeface="Lato"/>
                        </a:rPr>
                        <a:t>First SORT your fields A-Z under the </a:t>
                      </a:r>
                      <a:br>
                        <a:rPr lang="en-US" sz="1800" u="none" strike="noStrike" cap="none">
                          <a:solidFill>
                            <a:schemeClr val="dk1"/>
                          </a:solidFill>
                          <a:latin typeface="Lato"/>
                          <a:ea typeface="Lato"/>
                          <a:cs typeface="Lato"/>
                          <a:sym typeface="Lato"/>
                        </a:rPr>
                      </a:br>
                      <a:r>
                        <a:rPr lang="en-US" sz="1800" u="none" strike="noStrike" cap="none">
                          <a:solidFill>
                            <a:schemeClr val="dk1"/>
                          </a:solidFill>
                          <a:latin typeface="Lato"/>
                          <a:ea typeface="Lato"/>
                          <a:cs typeface="Lato"/>
                          <a:sym typeface="Lato"/>
                        </a:rPr>
                        <a:t>Settings dropdown.</a:t>
                      </a:r>
                      <a:endParaRPr/>
                    </a:p>
                    <a:p>
                      <a:pPr marL="285744" marR="0" lvl="0" indent="-285744" algn="l" rtl="0">
                        <a:spcBef>
                          <a:spcPts val="0"/>
                        </a:spcBef>
                        <a:spcAft>
                          <a:spcPts val="0"/>
                        </a:spcAft>
                        <a:buClr>
                          <a:schemeClr val="dk1"/>
                        </a:buClr>
                        <a:buSzPts val="1800"/>
                        <a:buFont typeface="Noto Sans Symbols"/>
                        <a:buChar char="►"/>
                      </a:pPr>
                      <a:r>
                        <a:rPr lang="en-US" sz="1800" u="none" strike="noStrike" cap="none">
                          <a:solidFill>
                            <a:schemeClr val="dk1"/>
                          </a:solidFill>
                          <a:latin typeface="Lato"/>
                          <a:ea typeface="Lato"/>
                          <a:cs typeface="Lato"/>
                          <a:sym typeface="Lato"/>
                        </a:rPr>
                        <a:t>Choose your fields from the PivotTable Fields column on the right. </a:t>
                      </a:r>
                      <a:endParaRPr/>
                    </a:p>
                    <a:p>
                      <a:pPr marL="285744" marR="0" lvl="0" indent="-285744" algn="l" rtl="0">
                        <a:spcBef>
                          <a:spcPts val="0"/>
                        </a:spcBef>
                        <a:spcAft>
                          <a:spcPts val="0"/>
                        </a:spcAft>
                        <a:buClr>
                          <a:schemeClr val="dk1"/>
                        </a:buClr>
                        <a:buSzPts val="1800"/>
                        <a:buFont typeface="Noto Sans Symbols"/>
                        <a:buChar char="►"/>
                      </a:pPr>
                      <a:r>
                        <a:rPr lang="en-US" sz="1800" u="none" strike="noStrike" cap="none">
                          <a:solidFill>
                            <a:schemeClr val="dk1"/>
                          </a:solidFill>
                          <a:latin typeface="Lato"/>
                          <a:ea typeface="Lato"/>
                          <a:cs typeface="Lato"/>
                          <a:sym typeface="Lato"/>
                        </a:rPr>
                        <a:t>Under ROWS add your fields.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574675"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Naics_code</a:t>
                      </a:r>
                      <a:endParaRPr sz="1200" u="none" strike="noStrike" cap="none">
                        <a:solidFill>
                          <a:schemeClr val="dk1"/>
                        </a:solidFill>
                        <a:latin typeface="Lato"/>
                        <a:ea typeface="Lato"/>
                        <a:cs typeface="Lato"/>
                        <a:sym typeface="Lato"/>
                      </a:endParaRPr>
                    </a:p>
                    <a:p>
                      <a:pPr marL="574675"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Awarding_agency_name</a:t>
                      </a:r>
                      <a:endParaRPr sz="1200" u="none" strike="noStrike" cap="none">
                        <a:solidFill>
                          <a:schemeClr val="dk1"/>
                        </a:solidFill>
                        <a:latin typeface="Lato"/>
                        <a:ea typeface="Lato"/>
                        <a:cs typeface="Lato"/>
                        <a:sym typeface="Lato"/>
                      </a:endParaRPr>
                    </a:p>
                    <a:p>
                      <a:pPr marL="574675"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Awarding_office_code</a:t>
                      </a:r>
                      <a:endParaRPr sz="1200" u="none" strike="noStrike" cap="none">
                        <a:solidFill>
                          <a:schemeClr val="dk1"/>
                        </a:solidFill>
                        <a:latin typeface="Lato"/>
                        <a:ea typeface="Lato"/>
                        <a:cs typeface="Lato"/>
                        <a:sym typeface="Lato"/>
                      </a:endParaRPr>
                    </a:p>
                    <a:p>
                      <a:pPr marL="574675"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Awarding_office_name</a:t>
                      </a:r>
                      <a:endParaRPr sz="1200" u="none" strike="noStrike" cap="none">
                        <a:solidFill>
                          <a:schemeClr val="dk1"/>
                        </a:solidFill>
                        <a:latin typeface="Lato"/>
                        <a:ea typeface="Lato"/>
                        <a:cs typeface="Lato"/>
                        <a:sym typeface="Lato"/>
                      </a:endParaRPr>
                    </a:p>
                    <a:p>
                      <a:pPr marL="574675"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Award_id_piid</a:t>
                      </a:r>
                      <a:endParaRPr sz="1200" u="none" strike="noStrike" cap="none">
                        <a:solidFill>
                          <a:schemeClr val="dk1"/>
                        </a:solidFill>
                        <a:latin typeface="Lato"/>
                        <a:ea typeface="Lato"/>
                        <a:cs typeface="Lato"/>
                        <a:sym typeface="Lato"/>
                      </a:endParaRPr>
                    </a:p>
                    <a:p>
                      <a:pPr marL="574675"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Solicitation_identifier</a:t>
                      </a:r>
                      <a:endParaRPr sz="1200" u="none" strike="noStrike" cap="none">
                        <a:solidFill>
                          <a:schemeClr val="dk1"/>
                        </a:solidFill>
                        <a:latin typeface="Lato"/>
                        <a:ea typeface="Lato"/>
                        <a:cs typeface="Lato"/>
                        <a:sym typeface="Lato"/>
                      </a:endParaRPr>
                    </a:p>
                    <a:p>
                      <a:pPr marL="0" marR="0" lvl="0" indent="0" algn="l" rtl="0">
                        <a:spcBef>
                          <a:spcPts val="0"/>
                        </a:spcBef>
                        <a:spcAft>
                          <a:spcPts val="0"/>
                        </a:spcAft>
                        <a:buNone/>
                      </a:pPr>
                      <a:endParaRPr sz="12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4163"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Period_of_performance</a:t>
                      </a:r>
                      <a:endParaRPr sz="1200" u="none" strike="noStrike" cap="none">
                        <a:solidFill>
                          <a:schemeClr val="dk1"/>
                        </a:solidFill>
                        <a:latin typeface="Lato"/>
                        <a:ea typeface="Lato"/>
                        <a:cs typeface="Lato"/>
                        <a:sym typeface="Lato"/>
                      </a:endParaRPr>
                    </a:p>
                    <a:p>
                      <a:pPr marL="284163"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Primary_place_of_performance_state_code</a:t>
                      </a:r>
                      <a:endParaRPr sz="1200" u="none" strike="noStrike" cap="none">
                        <a:solidFill>
                          <a:schemeClr val="dk1"/>
                        </a:solidFill>
                        <a:latin typeface="Lato"/>
                        <a:ea typeface="Lato"/>
                        <a:cs typeface="Lato"/>
                        <a:sym typeface="Lato"/>
                      </a:endParaRPr>
                    </a:p>
                    <a:p>
                      <a:pPr marL="284163"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Recipient_name</a:t>
                      </a:r>
                      <a:endParaRPr sz="1200" u="none" strike="noStrike" cap="none">
                        <a:solidFill>
                          <a:schemeClr val="dk1"/>
                        </a:solidFill>
                        <a:latin typeface="Lato"/>
                        <a:ea typeface="Lato"/>
                        <a:cs typeface="Lato"/>
                        <a:sym typeface="Lato"/>
                      </a:endParaRPr>
                    </a:p>
                    <a:p>
                      <a:pPr marL="284163"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Recipient_duns</a:t>
                      </a:r>
                      <a:endParaRPr sz="1200" u="none" strike="noStrike" cap="none">
                        <a:solidFill>
                          <a:schemeClr val="dk1"/>
                        </a:solidFill>
                        <a:latin typeface="Lato"/>
                        <a:ea typeface="Lato"/>
                        <a:cs typeface="Lato"/>
                        <a:sym typeface="Lato"/>
                      </a:endParaRPr>
                    </a:p>
                    <a:p>
                      <a:pPr marL="284163" marR="0" lvl="1" indent="-284163" algn="l" rtl="0">
                        <a:spcBef>
                          <a:spcPts val="0"/>
                        </a:spcBef>
                        <a:spcAft>
                          <a:spcPts val="0"/>
                        </a:spcAft>
                        <a:buClr>
                          <a:schemeClr val="dk1"/>
                        </a:buClr>
                        <a:buSzPts val="1200"/>
                        <a:buFont typeface="Noto Sans Symbols"/>
                        <a:buChar char="►"/>
                      </a:pPr>
                      <a:r>
                        <a:rPr lang="en-US" sz="1200" u="none" strike="noStrike" cap="none">
                          <a:solidFill>
                            <a:schemeClr val="dk1"/>
                          </a:solidFill>
                          <a:latin typeface="Lato"/>
                          <a:ea typeface="Lato"/>
                          <a:cs typeface="Lato"/>
                          <a:sym typeface="Lato"/>
                        </a:rPr>
                        <a:t>Period_of_performance_potential_end_date</a:t>
                      </a:r>
                      <a:endParaRPr sz="1200" u="none" strike="noStrike" cap="none">
                        <a:solidFill>
                          <a:schemeClr val="dk1"/>
                        </a:solidFill>
                        <a:latin typeface="Lato"/>
                        <a:ea typeface="Lato"/>
                        <a:cs typeface="Lato"/>
                        <a:sym typeface="Lato"/>
                      </a:endParaRPr>
                    </a:p>
                    <a:p>
                      <a:pPr marL="0" marR="0" lvl="0" indent="0" algn="l" rtl="0">
                        <a:spcBef>
                          <a:spcPts val="0"/>
                        </a:spcBef>
                        <a:spcAft>
                          <a:spcPts val="0"/>
                        </a:spcAft>
                        <a:buNone/>
                      </a:pPr>
                      <a:endParaRPr sz="12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285744" marR="0" lvl="0" indent="-285744" algn="l" rtl="0">
                        <a:spcBef>
                          <a:spcPts val="0"/>
                        </a:spcBef>
                        <a:spcAft>
                          <a:spcPts val="0"/>
                        </a:spcAft>
                        <a:buClr>
                          <a:schemeClr val="dk1"/>
                        </a:buClr>
                        <a:buSzPts val="1800"/>
                        <a:buFont typeface="Noto Sans Symbols"/>
                        <a:buChar char="►"/>
                      </a:pPr>
                      <a:r>
                        <a:rPr lang="en-US" sz="1800">
                          <a:solidFill>
                            <a:schemeClr val="dk1"/>
                          </a:solidFill>
                          <a:latin typeface="Lato"/>
                          <a:ea typeface="Lato"/>
                          <a:cs typeface="Lato"/>
                          <a:sym typeface="Lato"/>
                        </a:rPr>
                        <a:t>Under VALUES add:</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742932" marR="0" lvl="1" indent="-285744" algn="l" rtl="0">
                        <a:spcBef>
                          <a:spcPts val="0"/>
                        </a:spcBef>
                        <a:spcAft>
                          <a:spcPts val="0"/>
                        </a:spcAft>
                        <a:buClr>
                          <a:schemeClr val="dk1"/>
                        </a:buClr>
                        <a:buSzPts val="1400"/>
                        <a:buFont typeface="Noto Sans Symbols"/>
                        <a:buChar char="►"/>
                      </a:pPr>
                      <a:r>
                        <a:rPr lang="en-US" sz="1400" u="none" strike="noStrike" cap="none">
                          <a:solidFill>
                            <a:schemeClr val="dk1"/>
                          </a:solidFill>
                          <a:latin typeface="Lato"/>
                          <a:ea typeface="Lato"/>
                          <a:cs typeface="Lato"/>
                          <a:sym typeface="Lato"/>
                        </a:rPr>
                        <a:t>Obligated_Amount</a:t>
                      </a:r>
                      <a:endParaRPr sz="1400" u="none" strike="noStrike" cap="none">
                        <a:solidFill>
                          <a:schemeClr val="dk1"/>
                        </a:solidFill>
                        <a:latin typeface="Lato"/>
                        <a:ea typeface="Lato"/>
                        <a:cs typeface="Lato"/>
                        <a:sym typeface="Lato"/>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2"/>
          <p:cNvSpPr txBox="1"/>
          <p:nvPr/>
        </p:nvSpPr>
        <p:spPr>
          <a:xfrm>
            <a:off x="8001401" y="1526177"/>
            <a:ext cx="4190601" cy="5230091"/>
          </a:xfrm>
          <a:prstGeom prst="rect">
            <a:avLst/>
          </a:prstGeom>
          <a:solidFill>
            <a:schemeClr val="lt1"/>
          </a:solidFill>
          <a:ln>
            <a:noFill/>
          </a:ln>
        </p:spPr>
        <p:txBody>
          <a:bodyPr spcFirstLastPara="1" wrap="square" lIns="91425" tIns="45700" rIns="91425" bIns="45700" anchor="t" anchorCtr="0">
            <a:normAutofit/>
          </a:bodyPr>
          <a:lstStyle/>
          <a:p>
            <a:pPr marL="285744" marR="0" lvl="0" indent="-285744" algn="l" rtl="0">
              <a:spcBef>
                <a:spcPts val="0"/>
              </a:spcBef>
              <a:spcAft>
                <a:spcPts val="0"/>
              </a:spcAft>
              <a:buClr>
                <a:schemeClr val="dk1"/>
              </a:buClr>
              <a:buSzPts val="1920"/>
              <a:buFont typeface="Noto Sans Symbols"/>
              <a:buChar char="►"/>
            </a:pPr>
            <a:r>
              <a:rPr lang="en-US" sz="2400" cap="none">
                <a:solidFill>
                  <a:schemeClr val="dk1"/>
                </a:solidFill>
                <a:latin typeface="Lato"/>
                <a:ea typeface="Lato"/>
                <a:cs typeface="Lato"/>
                <a:sym typeface="Lato"/>
              </a:rPr>
              <a:t>Go to the field you want to create a slicer for on the right side under PivotTable Fields.</a:t>
            </a:r>
            <a:endParaRPr/>
          </a:p>
          <a:p>
            <a:pPr marL="285744" marR="0" lvl="0" indent="-285744" algn="l" rtl="0">
              <a:spcBef>
                <a:spcPts val="1080"/>
              </a:spcBef>
              <a:spcAft>
                <a:spcPts val="0"/>
              </a:spcAft>
              <a:buClr>
                <a:schemeClr val="dk1"/>
              </a:buClr>
              <a:buSzPts val="1920"/>
              <a:buFont typeface="Noto Sans Symbols"/>
              <a:buChar char="►"/>
            </a:pPr>
            <a:r>
              <a:rPr lang="en-US" sz="2400" cap="none">
                <a:solidFill>
                  <a:schemeClr val="dk1"/>
                </a:solidFill>
                <a:latin typeface="Lato"/>
                <a:ea typeface="Lato"/>
                <a:cs typeface="Lato"/>
                <a:sym typeface="Lato"/>
              </a:rPr>
              <a:t>Hover over the field and RIGHT CLICK.</a:t>
            </a:r>
            <a:endParaRPr/>
          </a:p>
          <a:p>
            <a:pPr marL="285744" marR="0" lvl="0" indent="-285744" algn="l" rtl="0">
              <a:spcBef>
                <a:spcPts val="1080"/>
              </a:spcBef>
              <a:spcAft>
                <a:spcPts val="0"/>
              </a:spcAft>
              <a:buClr>
                <a:schemeClr val="dk1"/>
              </a:buClr>
              <a:buSzPts val="1920"/>
              <a:buFont typeface="Noto Sans Symbols"/>
              <a:buChar char="►"/>
            </a:pPr>
            <a:r>
              <a:rPr lang="en-US" sz="2400" cap="none">
                <a:solidFill>
                  <a:schemeClr val="dk1"/>
                </a:solidFill>
                <a:latin typeface="Lato"/>
                <a:ea typeface="Lato"/>
                <a:cs typeface="Lato"/>
                <a:sym typeface="Lato"/>
              </a:rPr>
              <a:t>Select ADD A SLICER</a:t>
            </a:r>
            <a:endParaRPr/>
          </a:p>
          <a:p>
            <a:pPr marL="742932" marR="0" lvl="1" indent="-285744" algn="l" rtl="0">
              <a:spcBef>
                <a:spcPts val="973"/>
              </a:spcBef>
              <a:spcAft>
                <a:spcPts val="0"/>
              </a:spcAft>
              <a:buClr>
                <a:schemeClr val="dk1"/>
              </a:buClr>
              <a:buSzPts val="1494"/>
              <a:buFont typeface="Noto Sans Symbols"/>
              <a:buChar char="►"/>
            </a:pPr>
            <a:r>
              <a:rPr lang="en-US" sz="1867" b="0" i="0" u="none" strike="noStrike" cap="none">
                <a:solidFill>
                  <a:schemeClr val="dk1"/>
                </a:solidFill>
                <a:latin typeface="Lato"/>
                <a:ea typeface="Lato"/>
                <a:cs typeface="Lato"/>
                <a:sym typeface="Lato"/>
              </a:rPr>
              <a:t>A slicer gives you the ability to isolate information based on your selections.</a:t>
            </a:r>
            <a:endParaRPr/>
          </a:p>
          <a:p>
            <a:pPr marL="742932" marR="0" lvl="1" indent="-285744" algn="l" rtl="0">
              <a:spcBef>
                <a:spcPts val="973"/>
              </a:spcBef>
              <a:spcAft>
                <a:spcPts val="0"/>
              </a:spcAft>
              <a:buClr>
                <a:schemeClr val="dk1"/>
              </a:buClr>
              <a:buSzPts val="1494"/>
              <a:buFont typeface="Noto Sans Symbols"/>
              <a:buChar char="►"/>
            </a:pPr>
            <a:r>
              <a:rPr lang="en-US" sz="1867" b="0" i="0" u="none" strike="noStrike" cap="none">
                <a:solidFill>
                  <a:schemeClr val="dk1"/>
                </a:solidFill>
                <a:latin typeface="Lato"/>
                <a:ea typeface="Lato"/>
                <a:cs typeface="Lato"/>
                <a:sym typeface="Lato"/>
              </a:rPr>
              <a:t>In other words, it lets you</a:t>
            </a:r>
            <a:br>
              <a:rPr lang="en-US" sz="1867" b="0" i="0" u="none" strike="noStrike" cap="none">
                <a:solidFill>
                  <a:schemeClr val="dk1"/>
                </a:solidFill>
                <a:latin typeface="Lato"/>
                <a:ea typeface="Lato"/>
                <a:cs typeface="Lato"/>
                <a:sym typeface="Lato"/>
              </a:rPr>
            </a:br>
            <a:r>
              <a:rPr lang="en-US" sz="1867" b="0" i="0" u="none" strike="noStrike" cap="none">
                <a:solidFill>
                  <a:schemeClr val="dk1"/>
                </a:solidFill>
                <a:latin typeface="Lato"/>
                <a:ea typeface="Lato"/>
                <a:cs typeface="Lato"/>
                <a:sym typeface="Lato"/>
              </a:rPr>
              <a:t>DRILL DOWN into specific data.</a:t>
            </a:r>
            <a:endParaRPr/>
          </a:p>
        </p:txBody>
      </p:sp>
      <p:pic>
        <p:nvPicPr>
          <p:cNvPr id="283" name="Google Shape;283;p32">
            <a:extLst>
              <a:ext uri="{C183D7F6-B498-43B3-948B-1728B52AA6E4}">
                <adec:decorative xmlns:adec="http://schemas.microsoft.com/office/drawing/2017/decorative" val="1"/>
              </a:ext>
            </a:extLst>
          </p:cNvPr>
          <p:cNvPicPr preferRelativeResize="0"/>
          <p:nvPr/>
        </p:nvPicPr>
        <p:blipFill rotWithShape="1">
          <a:blip r:embed="rId3">
            <a:alphaModFix/>
          </a:blip>
          <a:srcRect l="1042" t="2160" r="66840" b="11419"/>
          <a:stretch/>
        </p:blipFill>
        <p:spPr>
          <a:xfrm>
            <a:off x="691141" y="1526177"/>
            <a:ext cx="6911191" cy="5230091"/>
          </a:xfrm>
          <a:prstGeom prst="rect">
            <a:avLst/>
          </a:prstGeom>
          <a:noFill/>
          <a:ln>
            <a:noFill/>
          </a:ln>
        </p:spPr>
      </p:pic>
      <p:sp>
        <p:nvSpPr>
          <p:cNvPr id="284" name="Google Shape;284;p32"/>
          <p:cNvSpPr txBox="1">
            <a:spLocks noGrp="1"/>
          </p:cNvSpPr>
          <p:nvPr>
            <p:ph type="title" idx="4294967295"/>
          </p:nvPr>
        </p:nvSpPr>
        <p:spPr>
          <a:xfrm>
            <a:off x="577927" y="776287"/>
            <a:ext cx="6911191" cy="40011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7030A0"/>
                </a:solidFill>
                <a:effectLst/>
                <a:uLnTx/>
                <a:uFillTx/>
                <a:latin typeface="Arial"/>
                <a:ea typeface="Arial"/>
                <a:cs typeface="Arial"/>
                <a:sym typeface="Arial"/>
              </a:rPr>
              <a:t>6. Adding Slicers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3">
            <a:extLst>
              <a:ext uri="{C183D7F6-B498-43B3-948B-1728B52AA6E4}">
                <adec:decorative xmlns:adec="http://schemas.microsoft.com/office/drawing/2017/decorative" val="1"/>
              </a:ext>
            </a:extLst>
          </p:cNvPr>
          <p:cNvPicPr preferRelativeResize="0"/>
          <p:nvPr/>
        </p:nvPicPr>
        <p:blipFill rotWithShape="1">
          <a:blip r:embed="rId3">
            <a:alphaModFix/>
          </a:blip>
          <a:srcRect l="780" t="2778" r="53911" b="12994"/>
          <a:stretch/>
        </p:blipFill>
        <p:spPr>
          <a:xfrm>
            <a:off x="1195251" y="1420868"/>
            <a:ext cx="10789919" cy="5350046"/>
          </a:xfrm>
          <a:prstGeom prst="rect">
            <a:avLst/>
          </a:prstGeom>
          <a:noFill/>
          <a:ln>
            <a:noFill/>
          </a:ln>
        </p:spPr>
      </p:pic>
      <p:sp>
        <p:nvSpPr>
          <p:cNvPr id="291" name="Google Shape;291;p33"/>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000"/>
              <a:buFont typeface="Helvetica Neue"/>
              <a:buNone/>
            </a:pPr>
            <a:r>
              <a:rPr lang="en-US" dirty="0"/>
              <a:t>7. Final Worksheet</a:t>
            </a:r>
            <a:endParaRPr dirty="0"/>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609599" y="332390"/>
            <a:ext cx="9892165" cy="861775"/>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400"/>
              <a:buFont typeface="Helvetica Neue"/>
              <a:buNone/>
            </a:pPr>
            <a:r>
              <a:rPr lang="en-US" sz="2400" dirty="0">
                <a:latin typeface="Helvetica Neue"/>
                <a:ea typeface="Helvetica Neue"/>
                <a:cs typeface="Helvetica Neue"/>
                <a:sym typeface="Helvetica Neue"/>
              </a:rPr>
              <a:t>Why is market research important?</a:t>
            </a:r>
            <a:endParaRPr dirty="0"/>
          </a:p>
        </p:txBody>
      </p:sp>
      <p:sp>
        <p:nvSpPr>
          <p:cNvPr id="156" name="Google Shape;156;p16"/>
          <p:cNvSpPr txBox="1">
            <a:spLocks noGrp="1"/>
          </p:cNvSpPr>
          <p:nvPr>
            <p:ph type="body" idx="1"/>
          </p:nvPr>
        </p:nvSpPr>
        <p:spPr>
          <a:xfrm>
            <a:off x="838200" y="1865211"/>
            <a:ext cx="10515600" cy="4660399"/>
          </a:xfrm>
          <a:prstGeom prst="rect">
            <a:avLst/>
          </a:prstGeom>
          <a:noFill/>
          <a:ln>
            <a:noFill/>
          </a:ln>
        </p:spPr>
        <p:txBody>
          <a:bodyPr spcFirstLastPara="1" wrap="square" lIns="91425" tIns="45700" rIns="91425" bIns="45700" anchor="t" anchorCtr="0">
            <a:normAutofit/>
          </a:bodyPr>
          <a:lstStyle/>
          <a:p>
            <a:pPr marL="1094289" lvl="0" indent="-457189" algn="l" rtl="0">
              <a:spcBef>
                <a:spcPts val="0"/>
              </a:spcBef>
              <a:spcAft>
                <a:spcPts val="0"/>
              </a:spcAft>
              <a:buClr>
                <a:schemeClr val="dk1"/>
              </a:buClr>
              <a:buSzPts val="2000"/>
              <a:buChar char="•"/>
            </a:pPr>
            <a:r>
              <a:rPr lang="en-US" sz="2000">
                <a:latin typeface="Lato"/>
                <a:ea typeface="Lato"/>
                <a:cs typeface="Lato"/>
                <a:sym typeface="Lato"/>
              </a:rPr>
              <a:t>Identifies Agencies buying what you sell</a:t>
            </a:r>
            <a:endParaRPr/>
          </a:p>
          <a:p>
            <a:pPr marL="1094289" lvl="0" indent="-457189" algn="l" rtl="0">
              <a:spcBef>
                <a:spcPts val="400"/>
              </a:spcBef>
              <a:spcAft>
                <a:spcPts val="0"/>
              </a:spcAft>
              <a:buClr>
                <a:schemeClr val="dk1"/>
              </a:buClr>
              <a:buSzPts val="2000"/>
              <a:buChar char="•"/>
            </a:pPr>
            <a:r>
              <a:rPr lang="en-US" sz="2000">
                <a:latin typeface="Lato"/>
                <a:ea typeface="Lato"/>
                <a:cs typeface="Lato"/>
                <a:sym typeface="Lato"/>
              </a:rPr>
              <a:t>Awarded contracts and solicitation ID’s</a:t>
            </a:r>
            <a:endParaRPr/>
          </a:p>
          <a:p>
            <a:pPr marL="1094289" lvl="0" indent="-457189" algn="l" rtl="0">
              <a:spcBef>
                <a:spcPts val="400"/>
              </a:spcBef>
              <a:spcAft>
                <a:spcPts val="0"/>
              </a:spcAft>
              <a:buClr>
                <a:schemeClr val="dk1"/>
              </a:buClr>
              <a:buSzPts val="2000"/>
              <a:buChar char="•"/>
            </a:pPr>
            <a:r>
              <a:rPr lang="en-US" sz="2000">
                <a:latin typeface="Lato"/>
                <a:ea typeface="Lato"/>
                <a:cs typeface="Lato"/>
                <a:sym typeface="Lato"/>
              </a:rPr>
              <a:t>NAICS / PSC used in solicitations</a:t>
            </a:r>
            <a:endParaRPr/>
          </a:p>
          <a:p>
            <a:pPr marL="1094289" lvl="0" indent="-457189" algn="l" rtl="0">
              <a:spcBef>
                <a:spcPts val="400"/>
              </a:spcBef>
              <a:spcAft>
                <a:spcPts val="0"/>
              </a:spcAft>
              <a:buClr>
                <a:schemeClr val="dk1"/>
              </a:buClr>
              <a:buSzPts val="2000"/>
              <a:buChar char="•"/>
            </a:pPr>
            <a:r>
              <a:rPr lang="en-US" sz="2000">
                <a:latin typeface="Lato"/>
                <a:ea typeface="Lato"/>
                <a:cs typeface="Lato"/>
                <a:sym typeface="Lato"/>
              </a:rPr>
              <a:t>When contracts are expiring</a:t>
            </a:r>
            <a:endParaRPr/>
          </a:p>
          <a:p>
            <a:pPr marL="1094289" lvl="0" indent="-457189" algn="l" rtl="0">
              <a:spcBef>
                <a:spcPts val="400"/>
              </a:spcBef>
              <a:spcAft>
                <a:spcPts val="0"/>
              </a:spcAft>
              <a:buClr>
                <a:schemeClr val="dk1"/>
              </a:buClr>
              <a:buSzPts val="2000"/>
              <a:buChar char="•"/>
            </a:pPr>
            <a:r>
              <a:rPr lang="en-US" sz="2000">
                <a:latin typeface="Lato"/>
                <a:ea typeface="Lato"/>
                <a:cs typeface="Lato"/>
                <a:sym typeface="Lato"/>
              </a:rPr>
              <a:t>Future opportunities because of expiring contracts</a:t>
            </a:r>
            <a:endParaRPr/>
          </a:p>
          <a:p>
            <a:pPr marL="1094289" lvl="0" indent="-457189" algn="l" rtl="0">
              <a:spcBef>
                <a:spcPts val="400"/>
              </a:spcBef>
              <a:spcAft>
                <a:spcPts val="0"/>
              </a:spcAft>
              <a:buClr>
                <a:schemeClr val="dk1"/>
              </a:buClr>
              <a:buSzPts val="2000"/>
              <a:buChar char="•"/>
            </a:pPr>
            <a:r>
              <a:rPr lang="en-US" sz="2000">
                <a:latin typeface="Lato"/>
                <a:ea typeface="Lato"/>
                <a:cs typeface="Lato"/>
                <a:sym typeface="Lato"/>
              </a:rPr>
              <a:t>Understanding who your competition is</a:t>
            </a:r>
            <a:endParaRPr/>
          </a:p>
          <a:p>
            <a:pPr marL="1094289" lvl="0" indent="-457189" algn="l" rtl="0">
              <a:spcBef>
                <a:spcPts val="400"/>
              </a:spcBef>
              <a:spcAft>
                <a:spcPts val="0"/>
              </a:spcAft>
              <a:buClr>
                <a:schemeClr val="dk1"/>
              </a:buClr>
              <a:buSzPts val="2000"/>
              <a:buChar char="•"/>
            </a:pPr>
            <a:r>
              <a:rPr lang="en-US" sz="2000">
                <a:latin typeface="Lato"/>
                <a:ea typeface="Lato"/>
                <a:cs typeface="Lato"/>
                <a:sym typeface="Lato"/>
              </a:rPr>
              <a:t>Possible subcontracting opportunities</a:t>
            </a:r>
            <a:endParaRPr/>
          </a:p>
          <a:p>
            <a:pPr marL="1094289" lvl="0" indent="-457189" algn="l" rtl="0">
              <a:spcBef>
                <a:spcPts val="400"/>
              </a:spcBef>
              <a:spcAft>
                <a:spcPts val="0"/>
              </a:spcAft>
              <a:buClr>
                <a:schemeClr val="dk1"/>
              </a:buClr>
              <a:buSzPts val="2000"/>
              <a:buChar char="•"/>
            </a:pPr>
            <a:r>
              <a:rPr lang="en-US" sz="2000">
                <a:latin typeface="Lato"/>
                <a:ea typeface="Lato"/>
                <a:cs typeface="Lato"/>
                <a:sym typeface="Lato"/>
              </a:rPr>
              <a:t>Where contracts were performed</a:t>
            </a:r>
            <a:endParaRPr/>
          </a:p>
          <a:p>
            <a:pPr marL="342900" lvl="0" indent="-215900" algn="l" rtl="0">
              <a:spcBef>
                <a:spcPts val="400"/>
              </a:spcBef>
              <a:spcAft>
                <a:spcPts val="0"/>
              </a:spcAft>
              <a:buClr>
                <a:schemeClr val="dk1"/>
              </a:buClr>
              <a:buSzPts val="2000"/>
              <a:buNone/>
            </a:pPr>
            <a:endParaRPr sz="20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4"/>
          <p:cNvSpPr txBox="1"/>
          <p:nvPr/>
        </p:nvSpPr>
        <p:spPr>
          <a:xfrm>
            <a:off x="532511" y="1455896"/>
            <a:ext cx="3663931" cy="4861844"/>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000" b="1">
                <a:solidFill>
                  <a:schemeClr val="dk1"/>
                </a:solidFill>
                <a:latin typeface="Lato"/>
                <a:ea typeface="Lato"/>
                <a:cs typeface="Lato"/>
                <a:sym typeface="Lato"/>
              </a:rPr>
              <a:t>University of Missouri </a:t>
            </a:r>
            <a:endParaRPr/>
          </a:p>
          <a:p>
            <a:pPr marL="0" marR="0" lvl="0" indent="0" algn="ctr" rtl="0">
              <a:lnSpc>
                <a:spcPct val="107000"/>
              </a:lnSpc>
              <a:spcBef>
                <a:spcPts val="0"/>
              </a:spcBef>
              <a:spcAft>
                <a:spcPts val="0"/>
              </a:spcAft>
              <a:buNone/>
            </a:pPr>
            <a:r>
              <a:rPr lang="en-US" sz="1800" b="1">
                <a:solidFill>
                  <a:srgbClr val="124078"/>
                </a:solidFill>
                <a:latin typeface="Lato"/>
                <a:ea typeface="Lato"/>
                <a:cs typeface="Lato"/>
                <a:sym typeface="Lato"/>
              </a:rPr>
              <a:t>Jana Weitkemper </a:t>
            </a:r>
            <a:br>
              <a:rPr lang="en-US" sz="1800">
                <a:solidFill>
                  <a:schemeClr val="dk1"/>
                </a:solidFill>
                <a:latin typeface="Lato"/>
                <a:ea typeface="Lato"/>
                <a:cs typeface="Lato"/>
                <a:sym typeface="Lato"/>
              </a:rPr>
            </a:br>
            <a:r>
              <a:rPr lang="en-US" sz="1800" i="1">
                <a:solidFill>
                  <a:srgbClr val="B2A0C7"/>
                </a:solidFill>
                <a:latin typeface="Lato"/>
                <a:ea typeface="Lato"/>
                <a:cs typeface="Lato"/>
                <a:sym typeface="Lato"/>
              </a:rPr>
              <a:t>Program Manager </a:t>
            </a:r>
            <a:br>
              <a:rPr lang="en-US" sz="1800">
                <a:solidFill>
                  <a:schemeClr val="dk1"/>
                </a:solidFill>
                <a:latin typeface="Lato"/>
                <a:ea typeface="Lato"/>
                <a:cs typeface="Lato"/>
                <a:sym typeface="Lato"/>
              </a:rPr>
            </a:br>
            <a:r>
              <a:rPr lang="en-US" sz="1800">
                <a:solidFill>
                  <a:schemeClr val="dk1"/>
                </a:solidFill>
                <a:latin typeface="Lato"/>
                <a:ea typeface="Lato"/>
                <a:cs typeface="Lato"/>
                <a:sym typeface="Lato"/>
              </a:rPr>
              <a:t>(573)882-9398</a:t>
            </a:r>
            <a:br>
              <a:rPr lang="en-US" sz="1800">
                <a:solidFill>
                  <a:schemeClr val="dk1"/>
                </a:solidFill>
                <a:latin typeface="Lato"/>
                <a:ea typeface="Lato"/>
                <a:cs typeface="Lato"/>
                <a:sym typeface="Lato"/>
              </a:rPr>
            </a:br>
            <a:r>
              <a:rPr lang="en-US" sz="1800">
                <a:solidFill>
                  <a:schemeClr val="dk1"/>
                </a:solidFill>
                <a:latin typeface="Lato"/>
                <a:ea typeface="Lato"/>
                <a:cs typeface="Lato"/>
                <a:sym typeface="Lato"/>
              </a:rPr>
              <a:t>weitkemperj@missouri.edu</a:t>
            </a:r>
            <a:endParaRPr/>
          </a:p>
          <a:p>
            <a:pPr marL="0" marR="0" lvl="0" indent="0" algn="ctr" rtl="0">
              <a:spcBef>
                <a:spcPts val="900"/>
              </a:spcBef>
              <a:spcAft>
                <a:spcPts val="0"/>
              </a:spcAft>
              <a:buNone/>
            </a:pPr>
            <a:r>
              <a:rPr lang="en-US" sz="2000" b="1">
                <a:solidFill>
                  <a:schemeClr val="dk1"/>
                </a:solidFill>
                <a:latin typeface="Lato"/>
                <a:ea typeface="Lato"/>
                <a:cs typeface="Lato"/>
                <a:sym typeface="Lato"/>
              </a:rPr>
              <a:t>Columbia</a:t>
            </a:r>
            <a:endParaRPr/>
          </a:p>
          <a:p>
            <a:pPr marL="0" marR="0" lvl="1" indent="0" algn="ctr" rtl="0">
              <a:spcBef>
                <a:spcPts val="0"/>
              </a:spcBef>
              <a:spcAft>
                <a:spcPts val="0"/>
              </a:spcAft>
              <a:buNone/>
            </a:pPr>
            <a:r>
              <a:rPr lang="en-US" sz="1400" b="0" i="0" u="none" strike="noStrike" cap="none">
                <a:solidFill>
                  <a:schemeClr val="dk1"/>
                </a:solidFill>
                <a:latin typeface="Lato"/>
                <a:ea typeface="Lato"/>
                <a:cs typeface="Lato"/>
                <a:sym typeface="Lato"/>
              </a:rPr>
              <a:t>500 E. Walnut, Columbia MO 65201</a:t>
            </a:r>
            <a:endParaRPr/>
          </a:p>
          <a:p>
            <a:pPr marL="0" marR="0" lvl="1" indent="0" algn="ctr" rtl="0">
              <a:spcBef>
                <a:spcPts val="0"/>
              </a:spcBef>
              <a:spcAft>
                <a:spcPts val="0"/>
              </a:spcAft>
              <a:buNone/>
            </a:pPr>
            <a:r>
              <a:rPr lang="en-US" sz="1800" b="1" i="0" u="none" strike="noStrike" cap="none">
                <a:solidFill>
                  <a:srgbClr val="124078"/>
                </a:solidFill>
                <a:latin typeface="Lato"/>
                <a:ea typeface="Lato"/>
                <a:cs typeface="Lato"/>
                <a:sym typeface="Lato"/>
              </a:rPr>
              <a:t>Kris Bockting </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(573)882-9398</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bocktingk@missouri.edu</a:t>
            </a:r>
            <a:endParaRPr/>
          </a:p>
          <a:p>
            <a:pPr marL="0" marR="0" lvl="0" indent="0" algn="ctr" rtl="0">
              <a:spcBef>
                <a:spcPts val="900"/>
              </a:spcBef>
              <a:spcAft>
                <a:spcPts val="0"/>
              </a:spcAft>
              <a:buNone/>
            </a:pPr>
            <a:r>
              <a:rPr lang="en-US" sz="2000" b="1">
                <a:solidFill>
                  <a:schemeClr val="dk1"/>
                </a:solidFill>
                <a:latin typeface="Lato"/>
                <a:ea typeface="Lato"/>
                <a:cs typeface="Lato"/>
                <a:sym typeface="Lato"/>
              </a:rPr>
              <a:t>Howell County Extension</a:t>
            </a:r>
            <a:endParaRPr/>
          </a:p>
          <a:p>
            <a:pPr marL="0" marR="0" lvl="0" indent="0" algn="ctr" rtl="0">
              <a:spcBef>
                <a:spcPts val="300"/>
              </a:spcBef>
              <a:spcAft>
                <a:spcPts val="0"/>
              </a:spcAft>
              <a:buNone/>
            </a:pPr>
            <a:r>
              <a:rPr lang="en-US" sz="1400">
                <a:solidFill>
                  <a:schemeClr val="dk1"/>
                </a:solidFill>
                <a:latin typeface="Lato"/>
                <a:ea typeface="Lato"/>
                <a:cs typeface="Lato"/>
                <a:sym typeface="Lato"/>
              </a:rPr>
              <a:t>217 S Aid Ave, West Plains MO 65775</a:t>
            </a:r>
            <a:endParaRPr sz="1400" b="1">
              <a:solidFill>
                <a:schemeClr val="dk1"/>
              </a:solidFill>
              <a:latin typeface="Lato"/>
              <a:ea typeface="Lato"/>
              <a:cs typeface="Lato"/>
              <a:sym typeface="Lato"/>
            </a:endParaRPr>
          </a:p>
          <a:p>
            <a:pPr marL="0" marR="0" lvl="1" indent="0" algn="ctr" rtl="0">
              <a:spcBef>
                <a:spcPts val="0"/>
              </a:spcBef>
              <a:spcAft>
                <a:spcPts val="0"/>
              </a:spcAft>
              <a:buNone/>
            </a:pPr>
            <a:r>
              <a:rPr lang="en-US" sz="1800" b="1" i="0" u="none" strike="noStrike" cap="none">
                <a:solidFill>
                  <a:srgbClr val="124078"/>
                </a:solidFill>
                <a:latin typeface="Lato"/>
                <a:ea typeface="Lato"/>
                <a:cs typeface="Lato"/>
                <a:sym typeface="Lato"/>
              </a:rPr>
              <a:t>Willis Mushrush  </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(417)256-2391</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mushrushw@missouri.edu</a:t>
            </a:r>
            <a:endParaRPr/>
          </a:p>
          <a:p>
            <a:pPr marL="0" marR="0" lvl="1" indent="0" algn="ctr" rtl="0">
              <a:spcBef>
                <a:spcPts val="0"/>
              </a:spcBef>
              <a:spcAft>
                <a:spcPts val="0"/>
              </a:spcAft>
              <a:buNone/>
            </a:pPr>
            <a:endParaRPr sz="1800" b="0" i="0" u="none" strike="noStrike" cap="none">
              <a:solidFill>
                <a:schemeClr val="dk1"/>
              </a:solidFill>
              <a:latin typeface="Lato"/>
              <a:ea typeface="Lato"/>
              <a:cs typeface="Lato"/>
              <a:sym typeface="Lato"/>
            </a:endParaRPr>
          </a:p>
        </p:txBody>
      </p:sp>
      <p:sp>
        <p:nvSpPr>
          <p:cNvPr id="298" name="Google Shape;298;p34"/>
          <p:cNvSpPr txBox="1"/>
          <p:nvPr/>
        </p:nvSpPr>
        <p:spPr>
          <a:xfrm>
            <a:off x="4539994" y="2293703"/>
            <a:ext cx="3231612" cy="35471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Lato"/>
                <a:ea typeface="Lato"/>
                <a:cs typeface="Lato"/>
                <a:sym typeface="Lato"/>
              </a:rPr>
              <a:t>Springfield</a:t>
            </a:r>
            <a:endParaRPr sz="1000">
              <a:solidFill>
                <a:schemeClr val="dk1"/>
              </a:solidFill>
              <a:latin typeface="Lato"/>
              <a:ea typeface="Lato"/>
              <a:cs typeface="Lato"/>
              <a:sym typeface="Lato"/>
            </a:endParaRPr>
          </a:p>
          <a:p>
            <a:pPr marL="0" marR="0" lvl="1" indent="0" algn="ctr" rtl="0">
              <a:spcBef>
                <a:spcPts val="600"/>
              </a:spcBef>
              <a:spcAft>
                <a:spcPts val="0"/>
              </a:spcAft>
              <a:buNone/>
            </a:pPr>
            <a:r>
              <a:rPr lang="en-US" sz="1800" b="1" i="0" u="none" strike="noStrike" cap="none">
                <a:solidFill>
                  <a:srgbClr val="124078"/>
                </a:solidFill>
                <a:latin typeface="Lato"/>
                <a:ea typeface="Lato"/>
                <a:cs typeface="Lato"/>
                <a:sym typeface="Lato"/>
              </a:rPr>
              <a:t>Allen Waldo  </a:t>
            </a:r>
            <a:endParaRPr/>
          </a:p>
          <a:p>
            <a:pPr marL="0" marR="0" lvl="1" indent="0" algn="ctr" rtl="0">
              <a:spcBef>
                <a:spcPts val="0"/>
              </a:spcBef>
              <a:spcAft>
                <a:spcPts val="0"/>
              </a:spcAft>
              <a:buNone/>
            </a:pPr>
            <a:r>
              <a:rPr lang="en-US" sz="1800" b="0" i="0" u="none" strike="noStrike" cap="none">
                <a:solidFill>
                  <a:schemeClr val="dk1"/>
                </a:solidFill>
                <a:latin typeface="Lato"/>
                <a:ea typeface="Lato"/>
                <a:cs typeface="Lato"/>
                <a:sym typeface="Lato"/>
              </a:rPr>
              <a:t>(417)837-2612  waldoaj@missouri.edu</a:t>
            </a:r>
            <a:endParaRPr/>
          </a:p>
          <a:p>
            <a:pPr marL="0" marR="0" lvl="0" indent="0" algn="ctr" rtl="0">
              <a:spcBef>
                <a:spcPts val="900"/>
              </a:spcBef>
              <a:spcAft>
                <a:spcPts val="0"/>
              </a:spcAft>
              <a:buNone/>
            </a:pPr>
            <a:r>
              <a:rPr lang="en-US" sz="2000" b="1">
                <a:solidFill>
                  <a:schemeClr val="dk1"/>
                </a:solidFill>
                <a:latin typeface="Lato"/>
                <a:ea typeface="Lato"/>
                <a:cs typeface="Lato"/>
                <a:sym typeface="Lato"/>
              </a:rPr>
              <a:t>Kansas City</a:t>
            </a:r>
            <a:endParaRPr/>
          </a:p>
          <a:p>
            <a:pPr marL="0" marR="0" lvl="1" indent="0" algn="ctr" rtl="0">
              <a:spcBef>
                <a:spcPts val="600"/>
              </a:spcBef>
              <a:spcAft>
                <a:spcPts val="0"/>
              </a:spcAft>
              <a:buNone/>
            </a:pPr>
            <a:r>
              <a:rPr lang="en-US" sz="1800" b="1" i="0" u="none" strike="noStrike" cap="none">
                <a:solidFill>
                  <a:srgbClr val="124078"/>
                </a:solidFill>
                <a:latin typeface="Lato"/>
                <a:ea typeface="Lato"/>
                <a:cs typeface="Lato"/>
                <a:sym typeface="Lato"/>
              </a:rPr>
              <a:t>Jeffrey Rosenblatt </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(816)235-6083</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rosenblattj@umkc.edu</a:t>
            </a:r>
            <a:endParaRPr/>
          </a:p>
          <a:p>
            <a:pPr marL="0" marR="0" lvl="0" indent="0" algn="ctr" rtl="0">
              <a:spcBef>
                <a:spcPts val="600"/>
              </a:spcBef>
              <a:spcAft>
                <a:spcPts val="0"/>
              </a:spcAft>
              <a:buNone/>
            </a:pPr>
            <a:r>
              <a:rPr lang="en-US" sz="1800" b="1">
                <a:solidFill>
                  <a:srgbClr val="124078"/>
                </a:solidFill>
                <a:latin typeface="Lato"/>
                <a:ea typeface="Lato"/>
                <a:cs typeface="Lato"/>
                <a:sym typeface="Lato"/>
              </a:rPr>
              <a:t>Jason Cole</a:t>
            </a:r>
            <a:br>
              <a:rPr lang="en-US" sz="1800">
                <a:solidFill>
                  <a:schemeClr val="dk1"/>
                </a:solidFill>
                <a:latin typeface="Lato"/>
                <a:ea typeface="Lato"/>
                <a:cs typeface="Lato"/>
                <a:sym typeface="Lato"/>
              </a:rPr>
            </a:br>
            <a:r>
              <a:rPr lang="en-US" sz="1800">
                <a:solidFill>
                  <a:schemeClr val="dk1"/>
                </a:solidFill>
                <a:latin typeface="Lato"/>
                <a:ea typeface="Lato"/>
                <a:cs typeface="Lato"/>
                <a:sym typeface="Lato"/>
              </a:rPr>
              <a:t>(</a:t>
            </a:r>
            <a:r>
              <a:rPr lang="en-US" sz="1800">
                <a:solidFill>
                  <a:srgbClr val="333333"/>
                </a:solidFill>
                <a:latin typeface="Lato"/>
                <a:ea typeface="Lato"/>
                <a:cs typeface="Lato"/>
                <a:sym typeface="Lato"/>
              </a:rPr>
              <a:t>816)235-2891</a:t>
            </a:r>
            <a:endParaRPr sz="1800">
              <a:solidFill>
                <a:schemeClr val="dk1"/>
              </a:solidFill>
              <a:latin typeface="Lato"/>
              <a:ea typeface="Lato"/>
              <a:cs typeface="Lato"/>
              <a:sym typeface="Lato"/>
            </a:endParaRPr>
          </a:p>
          <a:p>
            <a:pPr marL="0" marR="0" lvl="0" indent="0" algn="ctr" rtl="0">
              <a:spcBef>
                <a:spcPts val="0"/>
              </a:spcBef>
              <a:spcAft>
                <a:spcPts val="0"/>
              </a:spcAft>
              <a:buNone/>
            </a:pPr>
            <a:r>
              <a:rPr lang="en-US" sz="1800">
                <a:solidFill>
                  <a:schemeClr val="dk1"/>
                </a:solidFill>
                <a:latin typeface="Lato"/>
                <a:ea typeface="Lato"/>
                <a:cs typeface="Lato"/>
                <a:sym typeface="Lato"/>
              </a:rPr>
              <a:t>jcole@umkc.edu</a:t>
            </a:r>
            <a:endParaRPr/>
          </a:p>
        </p:txBody>
      </p:sp>
      <p:sp>
        <p:nvSpPr>
          <p:cNvPr id="299" name="Google Shape;299;p34"/>
          <p:cNvSpPr txBox="1"/>
          <p:nvPr/>
        </p:nvSpPr>
        <p:spPr>
          <a:xfrm>
            <a:off x="7965234" y="2569291"/>
            <a:ext cx="4153394" cy="3271537"/>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000" b="1">
                <a:solidFill>
                  <a:schemeClr val="dk1"/>
                </a:solidFill>
                <a:latin typeface="Lato"/>
                <a:ea typeface="Lato"/>
                <a:cs typeface="Lato"/>
                <a:sym typeface="Lato"/>
              </a:rPr>
              <a:t>Saint Louis</a:t>
            </a:r>
            <a:endParaRPr/>
          </a:p>
          <a:p>
            <a:pPr marL="0" marR="0" lvl="0" indent="0" algn="ctr" rtl="0">
              <a:spcBef>
                <a:spcPts val="600"/>
              </a:spcBef>
              <a:spcAft>
                <a:spcPts val="0"/>
              </a:spcAft>
              <a:buNone/>
            </a:pPr>
            <a:r>
              <a:rPr lang="en-US" sz="1800">
                <a:solidFill>
                  <a:srgbClr val="000000"/>
                </a:solidFill>
                <a:latin typeface="Lato"/>
                <a:ea typeface="Lato"/>
                <a:cs typeface="Lato"/>
                <a:sym typeface="Lato"/>
              </a:rPr>
              <a:t>University of Missouri</a:t>
            </a:r>
            <a:br>
              <a:rPr lang="en-US" sz="1800">
                <a:solidFill>
                  <a:srgbClr val="000000"/>
                </a:solidFill>
                <a:latin typeface="Lato"/>
                <a:ea typeface="Lato"/>
                <a:cs typeface="Lato"/>
                <a:sym typeface="Lato"/>
              </a:rPr>
            </a:br>
            <a:r>
              <a:rPr lang="en-US" sz="1400">
                <a:solidFill>
                  <a:srgbClr val="000000"/>
                </a:solidFill>
                <a:latin typeface="Lato"/>
                <a:ea typeface="Lato"/>
                <a:cs typeface="Lato"/>
                <a:sym typeface="Lato"/>
              </a:rPr>
              <a:t>9667 Page Avenue</a:t>
            </a:r>
            <a:r>
              <a:rPr lang="en-US" sz="1400">
                <a:solidFill>
                  <a:schemeClr val="dk1"/>
                </a:solidFill>
                <a:latin typeface="Lato"/>
                <a:ea typeface="Lato"/>
                <a:cs typeface="Lato"/>
                <a:sym typeface="Lato"/>
              </a:rPr>
              <a:t>, </a:t>
            </a:r>
            <a:r>
              <a:rPr lang="en-US" sz="1400">
                <a:solidFill>
                  <a:srgbClr val="000000"/>
                </a:solidFill>
                <a:latin typeface="Lato"/>
                <a:ea typeface="Lato"/>
                <a:cs typeface="Lato"/>
                <a:sym typeface="Lato"/>
              </a:rPr>
              <a:t>Overland, MO 63132</a:t>
            </a:r>
            <a:endParaRPr/>
          </a:p>
          <a:p>
            <a:pPr marL="0" marR="0" lvl="1" indent="0" algn="ctr" rtl="0">
              <a:lnSpc>
                <a:spcPct val="107000"/>
              </a:lnSpc>
              <a:spcBef>
                <a:spcPts val="600"/>
              </a:spcBef>
              <a:spcAft>
                <a:spcPts val="0"/>
              </a:spcAft>
              <a:buNone/>
            </a:pPr>
            <a:r>
              <a:rPr lang="en-US" sz="1800" b="1" i="0" u="none" strike="noStrike" cap="none">
                <a:solidFill>
                  <a:srgbClr val="124078"/>
                </a:solidFill>
                <a:latin typeface="Lato"/>
                <a:ea typeface="Lato"/>
                <a:cs typeface="Lato"/>
                <a:sym typeface="Lato"/>
              </a:rPr>
              <a:t>Jaymie Mitchell  </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(314)376-5375</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mitchelljl@missouri.edu</a:t>
            </a:r>
            <a:endParaRPr/>
          </a:p>
          <a:p>
            <a:pPr marL="0" marR="0" lvl="1" indent="0" algn="ctr" rtl="0">
              <a:lnSpc>
                <a:spcPct val="107000"/>
              </a:lnSpc>
              <a:spcBef>
                <a:spcPts val="600"/>
              </a:spcBef>
              <a:spcAft>
                <a:spcPts val="0"/>
              </a:spcAft>
              <a:buNone/>
            </a:pPr>
            <a:r>
              <a:rPr lang="en-US" sz="1800" b="1" i="0" u="none" strike="noStrike" cap="none">
                <a:solidFill>
                  <a:srgbClr val="124078"/>
                </a:solidFill>
                <a:latin typeface="Lato"/>
                <a:ea typeface="Lato"/>
                <a:cs typeface="Lato"/>
                <a:sym typeface="Lato"/>
              </a:rPr>
              <a:t>Gina Corce</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gcorce@missouri.edu</a:t>
            </a:r>
            <a:endParaRPr/>
          </a:p>
          <a:p>
            <a:pPr marL="0" marR="0" lvl="1" indent="0" algn="ctr" rtl="0">
              <a:lnSpc>
                <a:spcPct val="107000"/>
              </a:lnSpc>
              <a:spcBef>
                <a:spcPts val="600"/>
              </a:spcBef>
              <a:spcAft>
                <a:spcPts val="0"/>
              </a:spcAft>
              <a:buNone/>
            </a:pPr>
            <a:r>
              <a:rPr lang="en-US" sz="1800" b="1" i="0" u="none" strike="noStrike" cap="none">
                <a:solidFill>
                  <a:srgbClr val="124078"/>
                </a:solidFill>
                <a:latin typeface="Lato"/>
                <a:ea typeface="Lato"/>
                <a:cs typeface="Lato"/>
                <a:sym typeface="Lato"/>
              </a:rPr>
              <a:t>Jon Hubach</a:t>
            </a:r>
            <a:br>
              <a:rPr lang="en-US" sz="1800" b="0" i="0" u="none" strike="noStrike" cap="none">
                <a:solidFill>
                  <a:schemeClr val="dk1"/>
                </a:solidFill>
                <a:latin typeface="Lato"/>
                <a:ea typeface="Lato"/>
                <a:cs typeface="Lato"/>
                <a:sym typeface="Lato"/>
              </a:rPr>
            </a:br>
            <a:r>
              <a:rPr lang="en-US" sz="1800" b="0" i="0" u="none" strike="noStrike" cap="none">
                <a:solidFill>
                  <a:schemeClr val="dk1"/>
                </a:solidFill>
                <a:latin typeface="Lato"/>
                <a:ea typeface="Lato"/>
                <a:cs typeface="Lato"/>
                <a:sym typeface="Lato"/>
              </a:rPr>
              <a:t>jhubach@missouri.edu</a:t>
            </a:r>
            <a:endParaRPr/>
          </a:p>
        </p:txBody>
      </p:sp>
      <p:sp>
        <p:nvSpPr>
          <p:cNvPr id="300" name="Google Shape;300;p34"/>
          <p:cNvSpPr txBox="1">
            <a:spLocks/>
          </p:cNvSpPr>
          <p:nvPr/>
        </p:nvSpPr>
        <p:spPr>
          <a:xfrm>
            <a:off x="1966762" y="6163851"/>
            <a:ext cx="825847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chemeClr val="dk1"/>
                </a:solidFill>
                <a:effectLst/>
                <a:uLnTx/>
                <a:uFillTx/>
                <a:latin typeface="Lato"/>
                <a:ea typeface="Lato"/>
                <a:cs typeface="Lato"/>
                <a:sym typeface="Lato"/>
              </a:rPr>
              <a:t>To find an APEX Accelerator in your state or near you go to </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sng" strike="noStrike" kern="0" cap="none" spc="0" normalizeH="0" baseline="0" noProof="0">
                <a:ln>
                  <a:noFill/>
                </a:ln>
                <a:solidFill>
                  <a:schemeClr val="hlink"/>
                </a:solidFill>
                <a:effectLst/>
                <a:uLnTx/>
                <a:uFillTx/>
                <a:latin typeface="Lato"/>
                <a:ea typeface="Lato"/>
                <a:cs typeface="Lato"/>
                <a:sym typeface="Lato"/>
                <a:hlinkClick r:id="rId3"/>
              </a:rPr>
              <a:t>aptac-us.org</a:t>
            </a:r>
            <a:endParaRPr kumimoji="0" lang="en-US" sz="1800" b="0" i="0" u="none" strike="noStrike" kern="0" cap="none" spc="0" normalizeH="0" baseline="0" noProof="0">
              <a:ln>
                <a:noFill/>
              </a:ln>
              <a:solidFill>
                <a:schemeClr val="dk1"/>
              </a:solidFill>
              <a:effectLst/>
              <a:uLnTx/>
              <a:uFillTx/>
              <a:latin typeface="Lato"/>
              <a:ea typeface="Lato"/>
              <a:cs typeface="Lato"/>
              <a:sym typeface="Lato"/>
            </a:endParaRPr>
          </a:p>
        </p:txBody>
      </p:sp>
      <p:sp>
        <p:nvSpPr>
          <p:cNvPr id="2" name="Title 1">
            <a:extLst>
              <a:ext uri="{FF2B5EF4-FFF2-40B4-BE49-F238E27FC236}">
                <a16:creationId xmlns:a16="http://schemas.microsoft.com/office/drawing/2014/main" id="{4E3DC50F-6576-2072-91A2-CD904A1B1162}"/>
              </a:ext>
            </a:extLst>
          </p:cNvPr>
          <p:cNvSpPr>
            <a:spLocks noGrp="1"/>
          </p:cNvSpPr>
          <p:nvPr>
            <p:ph type="title"/>
          </p:nvPr>
        </p:nvSpPr>
        <p:spPr>
          <a:xfrm>
            <a:off x="173341" y="271748"/>
            <a:ext cx="3586841" cy="820782"/>
          </a:xfrm>
        </p:spPr>
        <p:txBody>
          <a:bodyPr spcFirstLastPara="1" wrap="square" lIns="0" tIns="0" rIns="91425" bIns="0" anchor="b" anchorCtr="0">
            <a:noAutofit/>
          </a:bodyPr>
          <a:lstStyle/>
          <a:p>
            <a:r>
              <a:rPr lang="en-US" sz="800" dirty="0">
                <a:solidFill>
                  <a:schemeClr val="bg1">
                    <a:lumMod val="95000"/>
                  </a:schemeClr>
                </a:solidFill>
              </a:rPr>
              <a:t>Missouri APEX Accelerator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7"/>
          <p:cNvSpPr txBox="1">
            <a:spLocks noGrp="1"/>
          </p:cNvSpPr>
          <p:nvPr>
            <p:ph type="title"/>
          </p:nvPr>
        </p:nvSpPr>
        <p:spPr>
          <a:xfrm>
            <a:off x="609600" y="332390"/>
            <a:ext cx="9694162" cy="861775"/>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400"/>
              <a:buFont typeface="Helvetica Neue"/>
              <a:buNone/>
            </a:pPr>
            <a:r>
              <a:rPr lang="en-US" sz="2400"/>
              <a:t>Freedom of Information Act (FOIA)  </a:t>
            </a:r>
            <a:endParaRPr/>
          </a:p>
        </p:txBody>
      </p:sp>
      <p:sp>
        <p:nvSpPr>
          <p:cNvPr id="163" name="Google Shape;163;p17"/>
          <p:cNvSpPr txBox="1">
            <a:spLocks noGrp="1"/>
          </p:cNvSpPr>
          <p:nvPr>
            <p:ph type="body" idx="1"/>
          </p:nvPr>
        </p:nvSpPr>
        <p:spPr>
          <a:xfrm>
            <a:off x="609600" y="2166258"/>
            <a:ext cx="9971314"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endParaRPr sz="2000">
              <a:latin typeface="Lato"/>
              <a:ea typeface="Lato"/>
              <a:cs typeface="Lato"/>
              <a:sym typeface="Lato"/>
            </a:endParaRPr>
          </a:p>
          <a:p>
            <a:pPr marL="342900" lvl="0" indent="-342900" algn="l" rtl="0">
              <a:spcBef>
                <a:spcPts val="400"/>
              </a:spcBef>
              <a:spcAft>
                <a:spcPts val="0"/>
              </a:spcAft>
              <a:buClr>
                <a:schemeClr val="dk1"/>
              </a:buClr>
              <a:buSzPts val="2000"/>
              <a:buChar char="•"/>
            </a:pPr>
            <a:r>
              <a:rPr lang="en-US" sz="2000">
                <a:latin typeface="Lato"/>
                <a:ea typeface="Lato"/>
                <a:cs typeface="Lato"/>
                <a:sym typeface="Lato"/>
              </a:rPr>
              <a:t>Since 1967, the Freedom of Information Act (FOIA) has provided </a:t>
            </a:r>
            <a:r>
              <a:rPr lang="en-US" sz="2000" b="1">
                <a:latin typeface="Lato"/>
                <a:ea typeface="Lato"/>
                <a:cs typeface="Lato"/>
                <a:sym typeface="Lato"/>
              </a:rPr>
              <a:t>the public the right to request access to records </a:t>
            </a:r>
            <a:r>
              <a:rPr lang="en-US" sz="2000">
                <a:latin typeface="Lato"/>
                <a:ea typeface="Lato"/>
                <a:cs typeface="Lato"/>
                <a:sym typeface="Lato"/>
              </a:rPr>
              <a:t>from any federal agency. </a:t>
            </a:r>
            <a:endParaRPr/>
          </a:p>
          <a:p>
            <a:pPr marL="342900" lvl="0" indent="-342900" algn="l" rtl="0">
              <a:spcBef>
                <a:spcPts val="400"/>
              </a:spcBef>
              <a:spcAft>
                <a:spcPts val="0"/>
              </a:spcAft>
              <a:buClr>
                <a:schemeClr val="dk1"/>
              </a:buClr>
              <a:buSzPts val="2000"/>
              <a:buChar char="•"/>
            </a:pPr>
            <a:r>
              <a:rPr lang="en-US" sz="2000">
                <a:latin typeface="Lato"/>
                <a:ea typeface="Lato"/>
                <a:cs typeface="Lato"/>
                <a:sym typeface="Lato"/>
              </a:rPr>
              <a:t>It is often described as the law that </a:t>
            </a:r>
            <a:r>
              <a:rPr lang="en-US" sz="2000" b="1">
                <a:latin typeface="Lato"/>
                <a:ea typeface="Lato"/>
                <a:cs typeface="Lato"/>
                <a:sym typeface="Lato"/>
              </a:rPr>
              <a:t>keeps citizens in the know about their government</a:t>
            </a:r>
            <a:r>
              <a:rPr lang="en-US" sz="2000">
                <a:latin typeface="Lato"/>
                <a:ea typeface="Lato"/>
                <a:cs typeface="Lato"/>
                <a:sym typeface="Lato"/>
              </a:rPr>
              <a:t>. </a:t>
            </a:r>
            <a:endParaRPr/>
          </a:p>
          <a:p>
            <a:pPr marL="0" lvl="0" indent="0" algn="l" rtl="0">
              <a:spcBef>
                <a:spcPts val="400"/>
              </a:spcBef>
              <a:spcAft>
                <a:spcPts val="0"/>
              </a:spcAft>
              <a:buClr>
                <a:schemeClr val="dk1"/>
              </a:buClr>
              <a:buSzPts val="2000"/>
              <a:buNone/>
            </a:pPr>
            <a:endParaRPr sz="20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8"/>
          <p:cNvSpPr txBox="1">
            <a:spLocks noGrp="1"/>
          </p:cNvSpPr>
          <p:nvPr>
            <p:ph type="title"/>
          </p:nvPr>
        </p:nvSpPr>
        <p:spPr>
          <a:xfrm>
            <a:off x="609600" y="332390"/>
            <a:ext cx="4919093" cy="861775"/>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000"/>
              <a:buFont typeface="Helvetica Neue"/>
              <a:buNone/>
            </a:pPr>
            <a:r>
              <a:rPr lang="en-US">
                <a:latin typeface="Helvetica Neue"/>
                <a:ea typeface="Helvetica Neue"/>
                <a:cs typeface="Helvetica Neue"/>
                <a:sym typeface="Helvetica Neue"/>
              </a:rPr>
              <a:t>Find Your Source</a:t>
            </a:r>
            <a:endParaRPr/>
          </a:p>
        </p:txBody>
      </p:sp>
      <p:sp>
        <p:nvSpPr>
          <p:cNvPr id="169" name="Google Shape;169;p18"/>
          <p:cNvSpPr txBox="1">
            <a:spLocks noGrp="1"/>
          </p:cNvSpPr>
          <p:nvPr>
            <p:ph type="body" idx="1"/>
          </p:nvPr>
        </p:nvSpPr>
        <p:spPr>
          <a:xfrm>
            <a:off x="609600" y="1881051"/>
            <a:ext cx="11201400" cy="424511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000">
                <a:latin typeface="Lato"/>
                <a:ea typeface="Lato"/>
                <a:cs typeface="Lato"/>
                <a:sym typeface="Lato"/>
              </a:rPr>
              <a:t>There are several sources for spending information. We will discuss three sources:</a:t>
            </a:r>
            <a:endParaRPr/>
          </a:p>
          <a:p>
            <a:pPr marL="457189" lvl="1" indent="0" algn="l" rtl="0">
              <a:spcBef>
                <a:spcPts val="400"/>
              </a:spcBef>
              <a:spcAft>
                <a:spcPts val="0"/>
              </a:spcAft>
              <a:buClr>
                <a:schemeClr val="dk1"/>
              </a:buClr>
              <a:buSzPts val="2000"/>
              <a:buNone/>
            </a:pPr>
            <a:r>
              <a:rPr lang="en-US">
                <a:latin typeface="Lato"/>
                <a:ea typeface="Lato"/>
                <a:cs typeface="Lato"/>
                <a:sym typeface="Lato"/>
              </a:rPr>
              <a:t>No cost options</a:t>
            </a:r>
            <a:endParaRPr/>
          </a:p>
          <a:p>
            <a:pPr marL="1143000" lvl="2" indent="-228600" algn="l" rtl="0">
              <a:spcBef>
                <a:spcPts val="400"/>
              </a:spcBef>
              <a:spcAft>
                <a:spcPts val="0"/>
              </a:spcAft>
              <a:buClr>
                <a:schemeClr val="dk1"/>
              </a:buClr>
              <a:buSzPts val="2000"/>
              <a:buChar char="•"/>
            </a:pPr>
            <a:r>
              <a:rPr lang="en-US" sz="2000">
                <a:latin typeface="Lato"/>
                <a:ea typeface="Lato"/>
                <a:cs typeface="Lato"/>
                <a:sym typeface="Lato"/>
              </a:rPr>
              <a:t>USAspending.gov </a:t>
            </a:r>
            <a:endParaRPr/>
          </a:p>
          <a:p>
            <a:pPr marL="1143000" lvl="2" indent="-228600" algn="l" rtl="0">
              <a:spcBef>
                <a:spcPts val="400"/>
              </a:spcBef>
              <a:spcAft>
                <a:spcPts val="0"/>
              </a:spcAft>
              <a:buClr>
                <a:schemeClr val="dk1"/>
              </a:buClr>
              <a:buSzPts val="2000"/>
              <a:buChar char="•"/>
            </a:pPr>
            <a:r>
              <a:rPr lang="en-US" sz="2000">
                <a:latin typeface="Lato"/>
                <a:ea typeface="Lato"/>
                <a:cs typeface="Lato"/>
                <a:sym typeface="Lato"/>
              </a:rPr>
              <a:t>FPDS</a:t>
            </a:r>
            <a:endParaRPr/>
          </a:p>
          <a:p>
            <a:pPr marL="457189" lvl="2" indent="0" algn="l" rtl="0">
              <a:spcBef>
                <a:spcPts val="400"/>
              </a:spcBef>
              <a:spcAft>
                <a:spcPts val="0"/>
              </a:spcAft>
              <a:buClr>
                <a:schemeClr val="dk1"/>
              </a:buClr>
              <a:buSzPts val="2000"/>
              <a:buNone/>
            </a:pPr>
            <a:r>
              <a:rPr lang="en-US" sz="2000">
                <a:latin typeface="Lato"/>
                <a:ea typeface="Lato"/>
                <a:cs typeface="Lato"/>
                <a:sym typeface="Lato"/>
              </a:rPr>
              <a:t>Subscription Required</a:t>
            </a:r>
            <a:endParaRPr/>
          </a:p>
          <a:p>
            <a:pPr marL="1143000" lvl="2" indent="-228600" algn="l" rtl="0">
              <a:spcBef>
                <a:spcPts val="400"/>
              </a:spcBef>
              <a:spcAft>
                <a:spcPts val="0"/>
              </a:spcAft>
              <a:buClr>
                <a:schemeClr val="dk1"/>
              </a:buClr>
              <a:buSzPts val="2000"/>
              <a:buChar char="•"/>
            </a:pPr>
            <a:r>
              <a:rPr lang="en-US" sz="2000">
                <a:latin typeface="Lato"/>
                <a:ea typeface="Lato"/>
                <a:cs typeface="Lato"/>
                <a:sym typeface="Lato"/>
              </a:rPr>
              <a:t>PROXITY</a:t>
            </a:r>
            <a:endParaRPr/>
          </a:p>
          <a:p>
            <a:pPr marL="457189" lvl="1" indent="0" algn="l" rtl="0">
              <a:spcBef>
                <a:spcPts val="400"/>
              </a:spcBef>
              <a:spcAft>
                <a:spcPts val="0"/>
              </a:spcAft>
              <a:buClr>
                <a:schemeClr val="dk1"/>
              </a:buClr>
              <a:buSzPts val="2000"/>
              <a:buNone/>
            </a:pPr>
            <a:endParaRPr>
              <a:latin typeface="Lato"/>
              <a:ea typeface="Lato"/>
              <a:cs typeface="Lato"/>
              <a:sym typeface="Lato"/>
            </a:endParaRPr>
          </a:p>
          <a:p>
            <a:pPr marL="457189" lvl="1" indent="0" algn="l" rtl="0">
              <a:spcBef>
                <a:spcPts val="400"/>
              </a:spcBef>
              <a:spcAft>
                <a:spcPts val="0"/>
              </a:spcAft>
              <a:buClr>
                <a:schemeClr val="dk1"/>
              </a:buClr>
              <a:buSzPts val="2000"/>
              <a:buNone/>
            </a:pPr>
            <a:r>
              <a:rPr lang="en-US" i="1">
                <a:latin typeface="Lato"/>
                <a:ea typeface="Lato"/>
                <a:cs typeface="Lato"/>
                <a:sym typeface="Lato"/>
              </a:rPr>
              <a:t>Raw Data exported in Comma Separated Values (CSV)</a:t>
            </a:r>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609600" y="378043"/>
            <a:ext cx="4947906" cy="770467"/>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400"/>
              <a:buFont typeface="Helvetica Neue"/>
              <a:buNone/>
            </a:pPr>
            <a:r>
              <a:rPr lang="en-US" sz="2400">
                <a:latin typeface="Helvetica Neue"/>
                <a:ea typeface="Helvetica Neue"/>
                <a:cs typeface="Helvetica Neue"/>
                <a:sym typeface="Helvetica Neue"/>
              </a:rPr>
              <a:t>USASpending.GOV </a:t>
            </a:r>
            <a:endParaRPr/>
          </a:p>
        </p:txBody>
      </p:sp>
      <p:sp>
        <p:nvSpPr>
          <p:cNvPr id="176" name="Google Shape;176;p19"/>
          <p:cNvSpPr txBox="1">
            <a:spLocks noGrp="1"/>
          </p:cNvSpPr>
          <p:nvPr>
            <p:ph type="body" idx="1"/>
          </p:nvPr>
        </p:nvSpPr>
        <p:spPr>
          <a:xfrm>
            <a:off x="609600" y="2107474"/>
            <a:ext cx="11201400" cy="40186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000">
                <a:latin typeface="Lato"/>
                <a:ea typeface="Lato"/>
                <a:cs typeface="Lato"/>
                <a:sym typeface="Lato"/>
              </a:rPr>
              <a:t>Targeted Approach</a:t>
            </a:r>
            <a:endParaRPr/>
          </a:p>
          <a:p>
            <a:pPr marL="342900" lvl="0" indent="-342900" algn="l" rtl="0">
              <a:spcBef>
                <a:spcPts val="400"/>
              </a:spcBef>
              <a:spcAft>
                <a:spcPts val="0"/>
              </a:spcAft>
              <a:buClr>
                <a:schemeClr val="dk1"/>
              </a:buClr>
              <a:buSzPts val="2000"/>
              <a:buChar char="•"/>
            </a:pPr>
            <a:r>
              <a:rPr lang="en-US" sz="2000">
                <a:latin typeface="Lato"/>
                <a:ea typeface="Lato"/>
                <a:cs typeface="Lato"/>
                <a:sym typeface="Lato"/>
              </a:rPr>
              <a:t>Whether you're in marketing, business development, or just curious an Award Search will help you answer your toughest questions about federal spending.</a:t>
            </a:r>
            <a:endParaRPr/>
          </a:p>
          <a:p>
            <a:pPr marL="342900" lvl="0" indent="-342900" algn="l" rtl="0">
              <a:spcBef>
                <a:spcPts val="400"/>
              </a:spcBef>
              <a:spcAft>
                <a:spcPts val="0"/>
              </a:spcAft>
              <a:buClr>
                <a:schemeClr val="dk1"/>
              </a:buClr>
              <a:buSzPts val="2000"/>
              <a:buChar char="•"/>
            </a:pPr>
            <a:r>
              <a:rPr lang="en-US" sz="2000">
                <a:latin typeface="Lato"/>
                <a:ea typeface="Lato"/>
                <a:cs typeface="Lato"/>
                <a:sym typeface="Lato"/>
              </a:rPr>
              <a:t>Advanced Search offers filters that let you customize your data sets and the ability to download data files.</a:t>
            </a:r>
            <a:endParaRPr/>
          </a:p>
          <a:p>
            <a:pPr marL="342900" lvl="0" indent="-342900" algn="l" rtl="0">
              <a:spcBef>
                <a:spcPts val="400"/>
              </a:spcBef>
              <a:spcAft>
                <a:spcPts val="0"/>
              </a:spcAft>
              <a:buClr>
                <a:schemeClr val="dk1"/>
              </a:buClr>
              <a:buSzPts val="2000"/>
              <a:buChar char="•"/>
            </a:pPr>
            <a:r>
              <a:rPr lang="en-US" sz="2000">
                <a:latin typeface="Lato"/>
                <a:ea typeface="Lato"/>
                <a:cs typeface="Lato"/>
                <a:sym typeface="Lato"/>
              </a:rPr>
              <a:t>Export Results: Raw Data in Comma Separated Values (CSV). By selecting </a:t>
            </a:r>
            <a:r>
              <a:rPr lang="en-US" sz="2000" b="1">
                <a:latin typeface="Lato"/>
                <a:ea typeface="Lato"/>
                <a:cs typeface="Lato"/>
                <a:sym typeface="Lato"/>
              </a:rPr>
              <a:t>“Everything” </a:t>
            </a:r>
            <a:r>
              <a:rPr lang="en-US" sz="2000">
                <a:latin typeface="Lato"/>
                <a:ea typeface="Lato"/>
                <a:cs typeface="Lato"/>
                <a:sym typeface="Lato"/>
              </a:rPr>
              <a:t>during the download process, you will glean all of the available data about a contract.</a:t>
            </a:r>
            <a:endParaRPr/>
          </a:p>
          <a:p>
            <a:pPr marL="342900" lvl="0" indent="-215900" algn="l" rtl="0">
              <a:spcBef>
                <a:spcPts val="400"/>
              </a:spcBef>
              <a:spcAft>
                <a:spcPts val="0"/>
              </a:spcAft>
              <a:buClr>
                <a:schemeClr val="dk1"/>
              </a:buClr>
              <a:buSzPts val="2000"/>
              <a:buNone/>
            </a:pPr>
            <a:endParaRPr sz="2000">
              <a:latin typeface="Lato"/>
              <a:ea typeface="Lato"/>
              <a:cs typeface="Lato"/>
              <a:sym typeface="Lato"/>
            </a:endParaRPr>
          </a:p>
          <a:p>
            <a:pPr marL="342900" lvl="0" indent="-215900" algn="l" rtl="0">
              <a:spcBef>
                <a:spcPts val="400"/>
              </a:spcBef>
              <a:spcAft>
                <a:spcPts val="0"/>
              </a:spcAft>
              <a:buClr>
                <a:schemeClr val="dk1"/>
              </a:buClr>
              <a:buSzPts val="2000"/>
              <a:buNone/>
            </a:pPr>
            <a:endParaRPr sz="20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618309" y="378043"/>
            <a:ext cx="11410883" cy="770467"/>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400"/>
              <a:buFont typeface="Helvetica Neue"/>
              <a:buNone/>
            </a:pPr>
            <a:r>
              <a:rPr lang="en-US" sz="2400">
                <a:latin typeface="Helvetica Neue"/>
                <a:ea typeface="Helvetica Neue"/>
                <a:cs typeface="Helvetica Neue"/>
                <a:sym typeface="Helvetica Neue"/>
              </a:rPr>
              <a:t>Federal Procurement </a:t>
            </a:r>
            <a:br>
              <a:rPr lang="en-US" sz="2400">
                <a:latin typeface="Helvetica Neue"/>
                <a:ea typeface="Helvetica Neue"/>
                <a:cs typeface="Helvetica Neue"/>
                <a:sym typeface="Helvetica Neue"/>
              </a:rPr>
            </a:br>
            <a:r>
              <a:rPr lang="en-US" sz="2400">
                <a:latin typeface="Helvetica Neue"/>
                <a:ea typeface="Helvetica Neue"/>
                <a:cs typeface="Helvetica Neue"/>
                <a:sym typeface="Helvetica Neue"/>
              </a:rPr>
              <a:t>Data System (FPDS) </a:t>
            </a:r>
            <a:endParaRPr/>
          </a:p>
        </p:txBody>
      </p:sp>
      <p:sp>
        <p:nvSpPr>
          <p:cNvPr id="183" name="Google Shape;183;p20"/>
          <p:cNvSpPr txBox="1">
            <a:spLocks noGrp="1"/>
          </p:cNvSpPr>
          <p:nvPr>
            <p:ph type="body" idx="1"/>
          </p:nvPr>
        </p:nvSpPr>
        <p:spPr>
          <a:xfrm>
            <a:off x="618309" y="2362200"/>
            <a:ext cx="5001441" cy="2991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000">
                <a:latin typeface="Lato"/>
                <a:ea typeface="Lato"/>
                <a:cs typeface="Lato"/>
                <a:sym typeface="Lato"/>
              </a:rPr>
              <a:t>Government agencies are responsible for collecting and reporting data on federal procurements through the FPDS.</a:t>
            </a:r>
            <a:endParaRPr/>
          </a:p>
          <a:p>
            <a:pPr marL="0" lvl="0" indent="0" algn="l" rtl="0">
              <a:spcBef>
                <a:spcPts val="400"/>
              </a:spcBef>
              <a:spcAft>
                <a:spcPts val="0"/>
              </a:spcAft>
              <a:buClr>
                <a:schemeClr val="dk1"/>
              </a:buClr>
              <a:buSzPts val="2000"/>
              <a:buNone/>
            </a:pPr>
            <a:endParaRPr sz="2000">
              <a:latin typeface="Lato"/>
              <a:ea typeface="Lato"/>
              <a:cs typeface="Lato"/>
              <a:sym typeface="Lato"/>
            </a:endParaRPr>
          </a:p>
          <a:p>
            <a:pPr marL="0" lvl="0" indent="0" algn="l" rtl="0">
              <a:spcBef>
                <a:spcPts val="400"/>
              </a:spcBef>
              <a:spcAft>
                <a:spcPts val="0"/>
              </a:spcAft>
              <a:buClr>
                <a:schemeClr val="dk1"/>
              </a:buClr>
              <a:buSzPts val="2000"/>
              <a:buNone/>
            </a:pPr>
            <a:r>
              <a:rPr lang="en-US" sz="2000">
                <a:latin typeface="Lato"/>
                <a:ea typeface="Lato"/>
                <a:cs typeface="Lato"/>
                <a:sym typeface="Lato"/>
              </a:rPr>
              <a:t>Contracting Officers (COs) must submit complete contract actions reports (CAR) within 3 days of the contract award.</a:t>
            </a:r>
            <a:endParaRPr/>
          </a:p>
        </p:txBody>
      </p:sp>
      <p:sp>
        <p:nvSpPr>
          <p:cNvPr id="184" name="Google Shape;184;p20"/>
          <p:cNvSpPr txBox="1"/>
          <p:nvPr/>
        </p:nvSpPr>
        <p:spPr>
          <a:xfrm>
            <a:off x="6477000" y="1504299"/>
            <a:ext cx="5001441" cy="4975657"/>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2000"/>
              <a:buFont typeface="Arial"/>
              <a:buNone/>
            </a:pPr>
            <a:r>
              <a:rPr lang="en-US" sz="2000">
                <a:solidFill>
                  <a:schemeClr val="dk1"/>
                </a:solidFill>
                <a:latin typeface="Lato"/>
                <a:ea typeface="Lato"/>
                <a:cs typeface="Lato"/>
                <a:sym typeface="Lato"/>
              </a:rPr>
              <a:t>What is included in the contract document:</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Transaction information</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Award Type, Contract Dates, Prepared User Email</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Award ID and Solicitation Number</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Obligation Amounts and Date Signed</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Contracting Office ID (DoDAAC)</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Contracting Office Name and Location</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Awardee Legal Name, Address, UEI, Certifications, Type of Business</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Principal Place of Performance</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NAICS Code</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Product Service Code</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Lato"/>
                <a:ea typeface="Lato"/>
                <a:cs typeface="Lato"/>
                <a:sym typeface="Lato"/>
              </a:rPr>
              <a:t>Description of Requirement</a:t>
            </a:r>
            <a:endParaRPr/>
          </a:p>
          <a:p>
            <a:pPr marL="0" marR="0" lvl="0" indent="0" algn="l" rtl="0">
              <a:spcBef>
                <a:spcPts val="400"/>
              </a:spcBef>
              <a:spcAft>
                <a:spcPts val="0"/>
              </a:spcAft>
              <a:buClr>
                <a:schemeClr val="dk1"/>
              </a:buClr>
              <a:buSzPts val="2000"/>
              <a:buFont typeface="Arial"/>
              <a:buNone/>
            </a:pPr>
            <a:endParaRPr sz="200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609601" y="246018"/>
            <a:ext cx="9677399" cy="820782"/>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000"/>
              <a:buFont typeface="Helvetica Neue"/>
              <a:buNone/>
            </a:pPr>
            <a:r>
              <a:rPr lang="en-US" dirty="0"/>
              <a:t>Contract Information</a:t>
            </a:r>
            <a:endParaRPr dirty="0"/>
          </a:p>
        </p:txBody>
      </p:sp>
      <p:pic>
        <p:nvPicPr>
          <p:cNvPr id="190" name="Google Shape;190;p21" descr="Federal Procurement Data Center"/>
          <p:cNvPicPr preferRelativeResize="0"/>
          <p:nvPr/>
        </p:nvPicPr>
        <p:blipFill rotWithShape="1">
          <a:blip r:embed="rId3">
            <a:alphaModFix/>
          </a:blip>
          <a:srcRect/>
          <a:stretch/>
        </p:blipFill>
        <p:spPr>
          <a:xfrm>
            <a:off x="1651196" y="1343296"/>
            <a:ext cx="5094993" cy="5268686"/>
          </a:xfrm>
          <a:prstGeom prst="rect">
            <a:avLst/>
          </a:prstGeom>
          <a:noFill/>
          <a:ln>
            <a:noFill/>
          </a:ln>
        </p:spPr>
      </p:pic>
      <p:pic>
        <p:nvPicPr>
          <p:cNvPr id="191" name="Google Shape;191;p21" descr="Federal Procurement Data Center"/>
          <p:cNvPicPr preferRelativeResize="0"/>
          <p:nvPr/>
        </p:nvPicPr>
        <p:blipFill rotWithShape="1">
          <a:blip r:embed="rId4">
            <a:alphaModFix/>
          </a:blip>
          <a:srcRect/>
          <a:stretch/>
        </p:blipFill>
        <p:spPr>
          <a:xfrm>
            <a:off x="6815236" y="1343296"/>
            <a:ext cx="5209264" cy="52686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2"/>
          <p:cNvSpPr txBox="1">
            <a:spLocks noGrp="1"/>
          </p:cNvSpPr>
          <p:nvPr>
            <p:ph type="title"/>
          </p:nvPr>
        </p:nvSpPr>
        <p:spPr>
          <a:xfrm>
            <a:off x="600891" y="378043"/>
            <a:ext cx="6421802" cy="770467"/>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400"/>
              <a:buFont typeface="Helvetica Neue"/>
              <a:buNone/>
            </a:pPr>
            <a:r>
              <a:rPr lang="en-US" sz="2400" dirty="0" err="1">
                <a:latin typeface="Helvetica Neue"/>
                <a:ea typeface="Helvetica Neue"/>
                <a:cs typeface="Helvetica Neue"/>
                <a:sym typeface="Helvetica Neue"/>
              </a:rPr>
              <a:t>Proxity</a:t>
            </a:r>
            <a:r>
              <a:rPr lang="en-US" sz="2400" dirty="0">
                <a:latin typeface="Helvetica Neue"/>
                <a:ea typeface="Helvetica Neue"/>
                <a:cs typeface="Helvetica Neue"/>
                <a:sym typeface="Helvetica Neue"/>
              </a:rPr>
              <a:t>                            </a:t>
            </a:r>
            <a:endParaRPr dirty="0"/>
          </a:p>
        </p:txBody>
      </p:sp>
      <p:sp>
        <p:nvSpPr>
          <p:cNvPr id="198" name="Google Shape;198;p22"/>
          <p:cNvSpPr txBox="1">
            <a:spLocks noGrp="1"/>
          </p:cNvSpPr>
          <p:nvPr>
            <p:ph type="body" idx="1"/>
          </p:nvPr>
        </p:nvSpPr>
        <p:spPr>
          <a:xfrm>
            <a:off x="490537" y="1467379"/>
            <a:ext cx="4162425" cy="4339456"/>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ct val="100000"/>
              <a:buNone/>
            </a:pPr>
            <a:r>
              <a:rPr lang="en-US" sz="2000">
                <a:latin typeface="Lato"/>
                <a:ea typeface="Lato"/>
                <a:cs typeface="Lato"/>
                <a:sym typeface="Lato"/>
              </a:rPr>
              <a:t>About Proxity:</a:t>
            </a:r>
            <a:endParaRPr/>
          </a:p>
          <a:p>
            <a:pPr marL="342900" lvl="0" indent="-342900" algn="l" rtl="0">
              <a:spcBef>
                <a:spcPts val="370"/>
              </a:spcBef>
              <a:spcAft>
                <a:spcPts val="0"/>
              </a:spcAft>
              <a:buClr>
                <a:schemeClr val="dk1"/>
              </a:buClr>
              <a:buSzPct val="100000"/>
              <a:buChar char="•"/>
            </a:pPr>
            <a:r>
              <a:rPr lang="en-US" sz="2000">
                <a:latin typeface="Lato"/>
                <a:ea typeface="Lato"/>
                <a:cs typeface="Lato"/>
                <a:sym typeface="Lato"/>
              </a:rPr>
              <a:t>Subscription based</a:t>
            </a:r>
            <a:endParaRPr/>
          </a:p>
          <a:p>
            <a:pPr marL="342900" lvl="0" indent="-342900" algn="l" rtl="0">
              <a:spcBef>
                <a:spcPts val="370"/>
              </a:spcBef>
              <a:spcAft>
                <a:spcPts val="0"/>
              </a:spcAft>
              <a:buClr>
                <a:schemeClr val="dk1"/>
              </a:buClr>
              <a:buSzPct val="100000"/>
              <a:buChar char="•"/>
            </a:pPr>
            <a:r>
              <a:rPr lang="en-US" sz="2000">
                <a:latin typeface="Lato"/>
                <a:ea typeface="Lato"/>
                <a:cs typeface="Lato"/>
                <a:sym typeface="Lato"/>
              </a:rPr>
              <a:t>Pulls updates 4-times a day from data sources</a:t>
            </a:r>
            <a:endParaRPr/>
          </a:p>
          <a:p>
            <a:pPr marL="342900" lvl="0" indent="-342900" algn="l" rtl="0">
              <a:spcBef>
                <a:spcPts val="370"/>
              </a:spcBef>
              <a:spcAft>
                <a:spcPts val="0"/>
              </a:spcAft>
              <a:buClr>
                <a:schemeClr val="dk1"/>
              </a:buClr>
              <a:buSzPct val="100000"/>
              <a:buChar char="•"/>
            </a:pPr>
            <a:r>
              <a:rPr lang="en-US" sz="2000">
                <a:latin typeface="Lato"/>
                <a:ea typeface="Lato"/>
                <a:cs typeface="Lato"/>
                <a:sym typeface="Lato"/>
              </a:rPr>
              <a:t>Great contract reports</a:t>
            </a:r>
            <a:endParaRPr/>
          </a:p>
          <a:p>
            <a:pPr marL="342900" lvl="0" indent="-342900" algn="l" rtl="0">
              <a:spcBef>
                <a:spcPts val="370"/>
              </a:spcBef>
              <a:spcAft>
                <a:spcPts val="0"/>
              </a:spcAft>
              <a:buClr>
                <a:schemeClr val="dk1"/>
              </a:buClr>
              <a:buSzPct val="100000"/>
              <a:buChar char="•"/>
            </a:pPr>
            <a:r>
              <a:rPr lang="en-US" sz="2000">
                <a:latin typeface="Lato"/>
                <a:ea typeface="Lato"/>
                <a:cs typeface="Lato"/>
                <a:sym typeface="Lato"/>
              </a:rPr>
              <a:t>National Stock Number (NSN) searches and reports showing price, quantity, and vendor of item purchased </a:t>
            </a:r>
            <a:endParaRPr/>
          </a:p>
          <a:p>
            <a:pPr marL="342900" lvl="0" indent="-342900" algn="l" rtl="0">
              <a:spcBef>
                <a:spcPts val="370"/>
              </a:spcBef>
              <a:spcAft>
                <a:spcPts val="0"/>
              </a:spcAft>
              <a:buClr>
                <a:schemeClr val="dk1"/>
              </a:buClr>
              <a:buSzPct val="100000"/>
              <a:buChar char="•"/>
            </a:pPr>
            <a:r>
              <a:rPr lang="en-US" sz="2000">
                <a:latin typeface="Lato"/>
                <a:ea typeface="Lato"/>
                <a:cs typeface="Lato"/>
                <a:sym typeface="Lato"/>
              </a:rPr>
              <a:t>Forecasts</a:t>
            </a:r>
            <a:endParaRPr/>
          </a:p>
          <a:p>
            <a:pPr marL="342900" lvl="0" indent="-342900" algn="l" rtl="0">
              <a:spcBef>
                <a:spcPts val="370"/>
              </a:spcBef>
              <a:spcAft>
                <a:spcPts val="0"/>
              </a:spcAft>
              <a:buClr>
                <a:schemeClr val="dk1"/>
              </a:buClr>
              <a:buSzPct val="100000"/>
              <a:buChar char="•"/>
            </a:pPr>
            <a:r>
              <a:rPr lang="en-US" sz="2000">
                <a:latin typeface="Lato"/>
                <a:ea typeface="Lato"/>
                <a:cs typeface="Lato"/>
                <a:sym typeface="Lato"/>
              </a:rPr>
              <a:t>NAICS Code roadmaps of expiring contracts for the next 5-years.</a:t>
            </a:r>
            <a:endParaRPr/>
          </a:p>
          <a:p>
            <a:pPr marL="342900" lvl="0" indent="-342900" algn="l" rtl="0">
              <a:spcBef>
                <a:spcPts val="370"/>
              </a:spcBef>
              <a:spcAft>
                <a:spcPts val="0"/>
              </a:spcAft>
              <a:buClr>
                <a:schemeClr val="dk1"/>
              </a:buClr>
              <a:buSzPct val="100000"/>
              <a:buChar char="•"/>
            </a:pPr>
            <a:r>
              <a:rPr lang="en-US" sz="2000">
                <a:latin typeface="Lato"/>
                <a:ea typeface="Lato"/>
                <a:cs typeface="Lato"/>
                <a:sym typeface="Lato"/>
              </a:rPr>
              <a:t>Contracting Agencies searches</a:t>
            </a:r>
            <a:endParaRPr/>
          </a:p>
          <a:p>
            <a:pPr marL="342900" lvl="0" indent="-225425" algn="l" rtl="0">
              <a:spcBef>
                <a:spcPts val="370"/>
              </a:spcBef>
              <a:spcAft>
                <a:spcPts val="0"/>
              </a:spcAft>
              <a:buClr>
                <a:schemeClr val="dk1"/>
              </a:buClr>
              <a:buSzPct val="100000"/>
              <a:buNone/>
            </a:pPr>
            <a:endParaRPr sz="2000">
              <a:latin typeface="Lato"/>
              <a:ea typeface="Lato"/>
              <a:cs typeface="Lato"/>
              <a:sym typeface="Lato"/>
            </a:endParaRPr>
          </a:p>
        </p:txBody>
      </p:sp>
      <p:pic>
        <p:nvPicPr>
          <p:cNvPr id="199" name="Google Shape;199;p22" descr="Proxity web page"/>
          <p:cNvPicPr preferRelativeResize="0"/>
          <p:nvPr/>
        </p:nvPicPr>
        <p:blipFill rotWithShape="1">
          <a:blip r:embed="rId3">
            <a:alphaModFix/>
          </a:blip>
          <a:srcRect/>
          <a:stretch/>
        </p:blipFill>
        <p:spPr>
          <a:xfrm>
            <a:off x="4866839" y="1380798"/>
            <a:ext cx="4753411" cy="3565058"/>
          </a:xfrm>
          <a:prstGeom prst="rect">
            <a:avLst/>
          </a:prstGeom>
          <a:noFill/>
          <a:ln>
            <a:noFill/>
          </a:ln>
          <a:effectLst>
            <a:outerShdw blurRad="50800" dist="38100" dir="8100000" algn="tr" rotWithShape="0">
              <a:srgbClr val="000000">
                <a:alpha val="40000"/>
              </a:srgbClr>
            </a:outerShdw>
          </a:effectLst>
        </p:spPr>
      </p:pic>
      <p:pic>
        <p:nvPicPr>
          <p:cNvPr id="200" name="Google Shape;200;p22" descr="Proxity web page"/>
          <p:cNvPicPr preferRelativeResize="0"/>
          <p:nvPr/>
        </p:nvPicPr>
        <p:blipFill rotWithShape="1">
          <a:blip r:embed="rId4">
            <a:alphaModFix/>
          </a:blip>
          <a:srcRect/>
          <a:stretch/>
        </p:blipFill>
        <p:spPr>
          <a:xfrm>
            <a:off x="8018904" y="3428999"/>
            <a:ext cx="3997272" cy="3238815"/>
          </a:xfrm>
          <a:prstGeom prst="rect">
            <a:avLst/>
          </a:prstGeom>
          <a:noFill/>
          <a:ln>
            <a:noFill/>
          </a:ln>
          <a:effectLst>
            <a:outerShdw blurRad="50800" dist="38100" dir="8100000" algn="tr" rotWithShape="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3"/>
          <p:cNvSpPr txBox="1">
            <a:spLocks noGrp="1"/>
          </p:cNvSpPr>
          <p:nvPr>
            <p:ph type="title"/>
          </p:nvPr>
        </p:nvSpPr>
        <p:spPr>
          <a:xfrm>
            <a:off x="609600" y="332390"/>
            <a:ext cx="7918634" cy="861775"/>
          </a:xfrm>
          <a:prstGeom prst="rect">
            <a:avLst/>
          </a:prstGeom>
          <a:noFill/>
          <a:ln>
            <a:noFill/>
          </a:ln>
        </p:spPr>
        <p:txBody>
          <a:bodyPr spcFirstLastPara="1" wrap="square" lIns="0" tIns="0" rIns="91425" bIns="0" anchor="b" anchorCtr="0">
            <a:noAutofit/>
          </a:bodyPr>
          <a:lstStyle/>
          <a:p>
            <a:pPr marL="0" lvl="0" indent="0" algn="l" rtl="0">
              <a:spcBef>
                <a:spcPts val="0"/>
              </a:spcBef>
              <a:spcAft>
                <a:spcPts val="0"/>
              </a:spcAft>
              <a:buClr>
                <a:srgbClr val="8F77B6"/>
              </a:buClr>
              <a:buSzPts val="2400"/>
              <a:buFont typeface="Helvetica Neue"/>
              <a:buNone/>
            </a:pPr>
            <a:r>
              <a:rPr lang="en-US" sz="2400">
                <a:latin typeface="Helvetica Neue"/>
                <a:ea typeface="Helvetica Neue"/>
                <a:cs typeface="Helvetica Neue"/>
                <a:sym typeface="Helvetica Neue"/>
              </a:rPr>
              <a:t>Interpretation of the Data   </a:t>
            </a:r>
            <a:endParaRPr/>
          </a:p>
        </p:txBody>
      </p:sp>
      <p:sp>
        <p:nvSpPr>
          <p:cNvPr id="207" name="Google Shape;207;p23"/>
          <p:cNvSpPr txBox="1">
            <a:spLocks noGrp="1"/>
          </p:cNvSpPr>
          <p:nvPr>
            <p:ph type="body" idx="1"/>
          </p:nvPr>
        </p:nvSpPr>
        <p:spPr>
          <a:xfrm>
            <a:off x="609600" y="2342606"/>
            <a:ext cx="10197737" cy="378355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000"/>
              <a:buChar char="•"/>
            </a:pPr>
            <a:r>
              <a:rPr lang="en-US" sz="2000">
                <a:latin typeface="Lato"/>
                <a:ea typeface="Lato"/>
                <a:cs typeface="Lato"/>
                <a:sym typeface="Lato"/>
              </a:rPr>
              <a:t>Exports that are CSV are long spreadsheets of data. Making it very difficult to organize and to drill down into the data.</a:t>
            </a:r>
            <a:endParaRPr/>
          </a:p>
          <a:p>
            <a:pPr marL="342900" lvl="0" indent="-342900" algn="l" rtl="0">
              <a:spcBef>
                <a:spcPts val="400"/>
              </a:spcBef>
              <a:spcAft>
                <a:spcPts val="0"/>
              </a:spcAft>
              <a:buClr>
                <a:schemeClr val="dk1"/>
              </a:buClr>
              <a:buSzPts val="2000"/>
              <a:buChar char="•"/>
            </a:pPr>
            <a:r>
              <a:rPr lang="en-US" sz="2000">
                <a:latin typeface="Lato"/>
                <a:ea typeface="Lato"/>
                <a:cs typeface="Lato"/>
                <a:sym typeface="Lato"/>
              </a:rPr>
              <a:t>The data must be put into a more reasonable format.</a:t>
            </a:r>
            <a:endParaRPr/>
          </a:p>
          <a:p>
            <a:pPr marL="342900" lvl="0" indent="-342900" algn="l" rtl="0">
              <a:spcBef>
                <a:spcPts val="400"/>
              </a:spcBef>
              <a:spcAft>
                <a:spcPts val="0"/>
              </a:spcAft>
              <a:buClr>
                <a:schemeClr val="dk1"/>
              </a:buClr>
              <a:buSzPts val="2000"/>
              <a:buChar char="•"/>
            </a:pPr>
            <a:r>
              <a:rPr lang="en-US" sz="2000">
                <a:latin typeface="Lato"/>
                <a:ea typeface="Lato"/>
                <a:cs typeface="Lato"/>
                <a:sym typeface="Lato"/>
              </a:rPr>
              <a:t>Excel has a tool called PIVOT TABLES which organizes the information so that you can drill down, or isolate, the data for analysis. </a:t>
            </a:r>
            <a:endParaRPr/>
          </a:p>
        </p:txBody>
      </p:sp>
    </p:spTree>
  </p:cSld>
  <p:clrMapOvr>
    <a:masterClrMapping/>
  </p:clrMapOvr>
</p:sld>
</file>

<file path=ppt/theme/theme1.xml><?xml version="1.0" encoding="utf-8"?>
<a:theme xmlns:a="http://schemas.openxmlformats.org/drawingml/2006/main" name="MOAPEX_Theme1">
  <a:themeElements>
    <a:clrScheme name="OSBP">
      <a:dk1>
        <a:srgbClr val="3F3F3F"/>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1224</Words>
  <Application>Microsoft Office PowerPoint</Application>
  <PresentationFormat>Widescreen</PresentationFormat>
  <Paragraphs>161</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Times New Roman</vt:lpstr>
      <vt:lpstr>Helvetica Neue</vt:lpstr>
      <vt:lpstr>Lato</vt:lpstr>
      <vt:lpstr>Arial</vt:lpstr>
      <vt:lpstr>Noto Sans Symbols</vt:lpstr>
      <vt:lpstr>MOAPEX_Theme1</vt:lpstr>
      <vt:lpstr>Why is Market Research Important?</vt:lpstr>
      <vt:lpstr>Why is market research important?</vt:lpstr>
      <vt:lpstr>Freedom of Information Act (FOIA)  </vt:lpstr>
      <vt:lpstr>Find Your Source</vt:lpstr>
      <vt:lpstr>USASpending.GOV </vt:lpstr>
      <vt:lpstr>Federal Procurement  Data System (FPDS) </vt:lpstr>
      <vt:lpstr>Contract Information</vt:lpstr>
      <vt:lpstr>Proxity                            </vt:lpstr>
      <vt:lpstr>Interpretation of the Data   </vt:lpstr>
      <vt:lpstr>Go to USAspending.gov</vt:lpstr>
      <vt:lpstr>USASpending Filters</vt:lpstr>
      <vt:lpstr>Results</vt:lpstr>
      <vt:lpstr>Slide title</vt:lpstr>
      <vt:lpstr>USASpending.gov CSV Data File</vt:lpstr>
      <vt:lpstr>Steps to creating a Pivot Table</vt:lpstr>
      <vt:lpstr>3. Data Table</vt:lpstr>
      <vt:lpstr>5. Building the PIVOT TABLE</vt:lpstr>
      <vt:lpstr>6. Adding Slicers</vt:lpstr>
      <vt:lpstr>7. Final Worksheet</vt:lpstr>
      <vt:lpstr>Missouri APEX Accelerator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YolandaGJohnson</cp:lastModifiedBy>
  <cp:revision>4</cp:revision>
  <dcterms:modified xsi:type="dcterms:W3CDTF">2024-05-08T15:10:15Z</dcterms:modified>
</cp:coreProperties>
</file>